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304" r:id="rId4"/>
    <p:sldId id="302" r:id="rId5"/>
    <p:sldId id="303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6A8E62-60C5-4D0B-9BCF-AB65A0F366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2793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-52"/>
                </a:endParaRPr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-52"/>
                </a:endParaRPr>
              </a:p>
            </p:txBody>
          </p:sp>
        </p:grpSp>
        <p:pic>
          <p:nvPicPr>
            <p:cNvPr id="6" name="Picture 6" descr="A:\grapes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-52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-52"/>
                </a:endParaRPr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itchFamily="18" charset="-52"/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D85CAB9A-6174-481D-A124-2C7F2D3DD9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629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78464-29F2-4736-A3B8-569DE4A6BF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695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B380A-CF3B-47EA-A1C7-1838DC316E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9851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2954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986AC-F53E-4EB4-98A9-E565D3FEED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78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B8354-7081-44E5-8569-D752278933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712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D041B-47F3-400C-A881-B54E5221C6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357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490C7-C6FC-4D12-9518-ACC53A1662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594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A755E-03E5-425B-A50C-D23CA226EF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002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0DC50-F7FD-4762-9ADD-C275E8940B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16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85FDA-D9FF-4445-BE9F-C2733E794D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947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D7DA5-6D63-4374-ABE6-5CBCD83125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803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0611-09D4-4611-B0D9-55B7145C7E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583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-52"/>
                </a:endParaRPr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-52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034" name="Picture 7" descr="A:\grapes.GIF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35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3081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pitchFamily="18" charset="-52"/>
                  </a:endParaRPr>
                </a:p>
              </p:txBody>
            </p:sp>
            <p:sp>
              <p:nvSpPr>
                <p:cNvPr id="3082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pitchFamily="18" charset="-52"/>
                  </a:endParaRPr>
                </a:p>
              </p:txBody>
            </p:sp>
          </p:grp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-52"/>
                </a:endParaRPr>
              </a:p>
            </p:txBody>
          </p: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Impact" panose="020B0806030902050204" pitchFamily="34" charset="0"/>
              </a:defRPr>
            </a:lvl1pPr>
          </a:lstStyle>
          <a:p>
            <a:fld id="{3345A0CB-95E0-4CCF-9D31-DE839BE7F20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50988" y="0"/>
            <a:ext cx="7593012" cy="1347788"/>
          </a:xfrm>
        </p:spPr>
        <p:txBody>
          <a:bodyPr/>
          <a:lstStyle/>
          <a:p>
            <a:pPr algn="ctr"/>
            <a:r>
              <a:rPr lang="ru-RU" altLang="ru-RU" sz="1400" b="1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400" b="1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АВТОНОМНОЕ ОБРАЗОВАТЕЛЬНОЕ УЧРЕЖДЕНИЕ ДОПОЛНИТЕЛЬНОГО ОБРАЗОВАНИЯ ДЕТЕЙ  ЦЕНТР ДОПОЛНИТЕЛЬНОГО ОБРАЗОВАНИЯ  ДЕТЕЙ г.Балаково Саратовской области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934200" cy="2514600"/>
          </a:xfrm>
        </p:spPr>
        <p:txBody>
          <a:bodyPr/>
          <a:lstStyle/>
          <a:p>
            <a:r>
              <a:rPr lang="ru-RU" altLang="ru-RU" sz="4800" b="1" i="1" dirty="0" smtClean="0">
                <a:latin typeface="Garamond" panose="02020404030301010803" pitchFamily="18" charset="0"/>
              </a:rPr>
              <a:t>«Кукла-оберег «</a:t>
            </a:r>
            <a:r>
              <a:rPr lang="ru-RU" altLang="ru-RU" sz="4800" b="1" i="1" dirty="0" err="1" smtClean="0">
                <a:latin typeface="Garamond" panose="02020404030301010803" pitchFamily="18" charset="0"/>
              </a:rPr>
              <a:t>Пеленашка</a:t>
            </a:r>
            <a:r>
              <a:rPr lang="ru-RU" altLang="ru-RU" sz="4800" b="1" i="1" dirty="0" smtClean="0">
                <a:latin typeface="Garamond" panose="02020404030301010803" pitchFamily="18" charset="0"/>
              </a:rPr>
              <a:t>»</a:t>
            </a:r>
            <a:endParaRPr lang="ru-RU" altLang="ru-RU" sz="4800" dirty="0" smtClean="0">
              <a:latin typeface="Garamond" panose="02020404030301010803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00500" y="4357688"/>
            <a:ext cx="4906963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2000" b="1">
                <a:latin typeface="Garamond" panose="02020404030301010803" pitchFamily="18" charset="0"/>
              </a:rPr>
              <a:t>Автор : педагог дополнительного образования детей, руководитель объединения «Художественное конструирование»</a:t>
            </a:r>
          </a:p>
          <a:p>
            <a:pPr algn="r">
              <a:spcBef>
                <a:spcPct val="50000"/>
              </a:spcBef>
            </a:pPr>
            <a:r>
              <a:rPr lang="ru-RU" altLang="ru-RU" sz="2000" b="1">
                <a:latin typeface="Garamond" panose="02020404030301010803" pitchFamily="18" charset="0"/>
              </a:rPr>
              <a:t>Демина Елена Алексеевна </a:t>
            </a:r>
          </a:p>
          <a:p>
            <a:pPr algn="r">
              <a:spcBef>
                <a:spcPct val="50000"/>
              </a:spcBef>
            </a:pPr>
            <a:r>
              <a:rPr lang="ru-RU" altLang="ru-RU" sz="2000" b="1">
                <a:latin typeface="Garamond" panose="02020404030301010803" pitchFamily="18" charset="0"/>
              </a:rPr>
              <a:t> </a:t>
            </a:r>
            <a:endParaRPr lang="ru-RU" altLang="ru-RU"/>
          </a:p>
        </p:txBody>
      </p:sp>
      <p:sp>
        <p:nvSpPr>
          <p:cNvPr id="3077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-973138" y="6092825"/>
            <a:ext cx="609600" cy="533400"/>
          </a:xfrm>
          <a:prstGeom prst="actionButtonBlank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307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-973138" y="6324600"/>
            <a:ext cx="609600" cy="5334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3079" name="Заголовок 11"/>
          <p:cNvSpPr>
            <a:spLocks noGrp="1"/>
          </p:cNvSpPr>
          <p:nvPr>
            <p:ph type="ctrTitle"/>
          </p:nvPr>
        </p:nvSpPr>
        <p:spPr>
          <a:xfrm>
            <a:off x="1371600" y="1196975"/>
            <a:ext cx="7772400" cy="1143000"/>
          </a:xfrm>
        </p:spPr>
        <p:txBody>
          <a:bodyPr/>
          <a:lstStyle/>
          <a:p>
            <a:r>
              <a:rPr lang="ru-RU" altLang="ru-RU" smtClean="0"/>
              <a:t>    Методическое пособие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725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225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0"/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Столбушка</a:t>
            </a:r>
          </a:p>
        </p:txBody>
      </p:sp>
      <p:sp>
        <p:nvSpPr>
          <p:cNvPr id="12291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2292" name="Picture 2" descr="C:\Users\User\Desktop\КУКЛЫ\DSCN46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071688"/>
            <a:ext cx="5045075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Хозяюшка - благополучница</a:t>
            </a:r>
          </a:p>
        </p:txBody>
      </p:sp>
      <p:sp>
        <p:nvSpPr>
          <p:cNvPr id="1331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3316" name="Picture 2" descr="C:\Users\User\Desktop\КУКЛЫ\DSCN46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857375"/>
            <a:ext cx="5211763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143000" y="642938"/>
            <a:ext cx="7772400" cy="1143000"/>
          </a:xfrm>
        </p:spPr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  Кукла - колокольчик</a:t>
            </a:r>
          </a:p>
        </p:txBody>
      </p:sp>
      <p:sp>
        <p:nvSpPr>
          <p:cNvPr id="14339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340" name="Picture 2" descr="C:\Users\User\Desktop\КУКЛЫ\DSCN46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2000250"/>
            <a:ext cx="4902200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Литература</a:t>
            </a:r>
          </a:p>
        </p:txBody>
      </p:sp>
      <p:sp>
        <p:nvSpPr>
          <p:cNvPr id="15363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О.А. Тарасова «Куклы – мотанки»; Харьков, Белгород, Клуб семейного чтения 2014;</a:t>
            </a:r>
          </a:p>
          <a:p>
            <a:r>
              <a:rPr lang="ru-RU" altLang="ru-RU" smtClean="0"/>
              <a:t> И.Н.Котова, А.С. Котова «Народная кукла»,</a:t>
            </a:r>
          </a:p>
          <a:p>
            <a:pPr>
              <a:buFontTx/>
              <a:buNone/>
            </a:pPr>
            <a:r>
              <a:rPr lang="ru-RU" altLang="ru-RU" smtClean="0"/>
              <a:t>Спб, Паритет 2003;</a:t>
            </a:r>
          </a:p>
          <a:p>
            <a:pPr>
              <a:buFontTx/>
              <a:buNone/>
            </a:pPr>
            <a:r>
              <a:rPr lang="ru-RU" altLang="ru-RU" smtClean="0"/>
              <a:t>        </a:t>
            </a:r>
            <a:r>
              <a:rPr lang="en-US" altLang="ru-RU" smtClean="0"/>
              <a:t>coounity.livejournal.com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03350" y="0"/>
            <a:ext cx="7740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ru-RU" altLang="ru-RU" sz="2600" b="1">
                <a:latin typeface="Garamond" panose="02020404030301010803" pitchFamily="18" charset="0"/>
              </a:rPr>
              <a:t>                      </a:t>
            </a:r>
            <a:endParaRPr lang="ru-RU" altLang="ru-RU" sz="2600"/>
          </a:p>
        </p:txBody>
      </p:sp>
      <p:sp>
        <p:nvSpPr>
          <p:cNvPr id="4099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-973138" y="6092825"/>
            <a:ext cx="533400" cy="533400"/>
          </a:xfrm>
          <a:prstGeom prst="actionButtonBackPreviou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4100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-757238" y="6021388"/>
            <a:ext cx="215900" cy="533400"/>
          </a:xfrm>
          <a:prstGeom prst="actionButtonHom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4101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                       </a:t>
            </a:r>
            <a:r>
              <a:rPr lang="ru-RU" altLang="ru-RU" sz="3600" smtClean="0"/>
              <a:t>Вступление</a:t>
            </a:r>
          </a:p>
        </p:txBody>
      </p:sp>
      <p:sp>
        <p:nvSpPr>
          <p:cNvPr id="4102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1800" smtClean="0">
                <a:cs typeface="BrowalliaUPC" panose="020B0604020202020204" pitchFamily="34" charset="-34"/>
              </a:rPr>
              <a:t>            Игра и игрушки – это часть народной традиции. В далеком прошлом с их помощью обучали детей к труду, они были необходимы, чтобы передать накопленный трудовой опыт.  Все девочки любят играть в куклы. С  давних времен  кукла считалась не только предметом игры, она была символом счастья и прибыли, ей приписывали магические и охранительные функции.  Считалось , что если дети много и усердно играют, в семье будет прибыль, если  же небрежно – беда. Верили. Что игрушки охраняют  детский сон и покой, и как оберег ,клали их  рядом  с ребенком. Кукла была символом продолжения рода, и игры в кукол особенно поощрялись.</a:t>
            </a:r>
          </a:p>
          <a:p>
            <a:pPr>
              <a:buFontTx/>
              <a:buNone/>
            </a:pPr>
            <a:r>
              <a:rPr lang="ru-RU" altLang="ru-RU" sz="1800" smtClean="0">
                <a:cs typeface="BrowalliaUPC" panose="020B0604020202020204" pitchFamily="34" charset="-34"/>
              </a:rPr>
              <a:t>          Кукла  - младенчик «Пеленашка»  была первой игрушкой  в жизни ребенка. На вид очень проста, но делается достаточно сложно и несет в себе много важной и необходимой информации.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43000" y="285750"/>
            <a:ext cx="7858125" cy="3286125"/>
          </a:xfrm>
        </p:spPr>
        <p:txBody>
          <a:bodyPr/>
          <a:lstStyle/>
          <a:p>
            <a:r>
              <a:rPr lang="ru-RU" altLang="ru-RU" sz="2000" smtClean="0">
                <a:solidFill>
                  <a:schemeClr val="tx1"/>
                </a:solidFill>
              </a:rPr>
              <a:t>Перед рождением ребенка мать шила куклу с молитвой , с мыслями о будущем дитятке; ткани для изготовления были родные – от сарафана, от рубахи отца, деда и т.п. Новорожденному младенцу  куколка вкладывалась в ладошку и, сжимая кулачки малыш сам себе делал массаж внутренней поверхности ладони. Чтобы сбить злых духов с толку, спеленутую куклу подкладывали к младенцу в колыбель, где она находилась до крещения ребенка, чтобы принимать на себя все напасти, угрожавшие не защищенному крестом чаду. Только после крещения кукла убиралась из колыбели. Куклу хранили в доме наравне с крестильной рубахой ребенка.</a:t>
            </a:r>
          </a:p>
        </p:txBody>
      </p:sp>
      <p:pic>
        <p:nvPicPr>
          <p:cNvPr id="5123" name="Picture 3" descr="C:\Users\User\Desktop\КУКЛЫ\DSCN46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8875" y="3429000"/>
            <a:ext cx="4357688" cy="3268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1214438" y="0"/>
            <a:ext cx="7700962" cy="928688"/>
          </a:xfrm>
        </p:spPr>
        <p:txBody>
          <a:bodyPr/>
          <a:lstStyle/>
          <a:p>
            <a:r>
              <a:rPr lang="ru-RU" altLang="ru-RU" sz="2800" smtClean="0"/>
              <a:t>Изготовление куклы Пеленашки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1357313" y="928688"/>
            <a:ext cx="7558087" cy="192881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600" smtClean="0"/>
              <a:t>           В основе правил изготовления куклы Пеленашки лежит традиционное понимание мироздания крестьянами. В ней простейшими приемами изготовления воспроизводили основные признаки человеческого подобия: тело, голову и центр жизненной силы, который ,по поверьям, располагается в районе пупа.</a:t>
            </a:r>
          </a:p>
          <a:p>
            <a:pPr>
              <a:buFontTx/>
              <a:buNone/>
            </a:pPr>
            <a:r>
              <a:rPr lang="ru-RU" altLang="ru-RU" sz="1600" smtClean="0"/>
              <a:t>                    Необходимые материалы для изготовления куклы:</a:t>
            </a:r>
          </a:p>
          <a:p>
            <a:pPr>
              <a:buFontTx/>
              <a:buNone/>
            </a:pPr>
            <a:r>
              <a:rPr lang="ru-RU" altLang="ru-RU" sz="1600" smtClean="0"/>
              <a:t>Белая плотная ткань произвольной длины и ширины, лоскуток яркой  х/б ткани, нитки красного цвета</a:t>
            </a:r>
          </a:p>
          <a:p>
            <a:pPr>
              <a:buFontTx/>
              <a:buNone/>
            </a:pPr>
            <a:endParaRPr lang="ru-RU" altLang="ru-RU" smtClean="0"/>
          </a:p>
        </p:txBody>
      </p:sp>
      <p:pic>
        <p:nvPicPr>
          <p:cNvPr id="6148" name="Picture 6" descr="C:\Users\User\Desktop\КУКЛЫ\DSCN45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071813"/>
            <a:ext cx="4856162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0"/>
            <a:ext cx="8158163" cy="1357313"/>
          </a:xfrm>
        </p:spPr>
        <p:txBody>
          <a:bodyPr/>
          <a:lstStyle/>
          <a:p>
            <a:pPr algn="ctr"/>
            <a:r>
              <a:rPr lang="ru-RU" altLang="ru-RU" sz="3200" smtClean="0"/>
              <a:t>              Способ изготовления:</a:t>
            </a:r>
            <a:endParaRPr lang="ru-RU" altLang="ru-RU" sz="1800" smtClean="0"/>
          </a:p>
        </p:txBody>
      </p:sp>
      <p:sp>
        <p:nvSpPr>
          <p:cNvPr id="7171" name="Содержимое 3"/>
          <p:cNvSpPr>
            <a:spLocks noGrp="1"/>
          </p:cNvSpPr>
          <p:nvPr>
            <p:ph sz="half" idx="4294967295"/>
          </p:nvPr>
        </p:nvSpPr>
        <p:spPr>
          <a:xfrm>
            <a:off x="0" y="1285875"/>
            <a:ext cx="4786313" cy="480853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800" smtClean="0"/>
              <a:t>               1. Белую ткань плотно скручивают в скатку,  причем по правилам, необходимо было шесть раз закрутить – раскрутить, и только на седьмой  раз скрутить окончательно;</a:t>
            </a:r>
          </a:p>
          <a:p>
            <a:pPr>
              <a:buFontTx/>
              <a:buNone/>
            </a:pPr>
            <a:r>
              <a:rPr lang="ru-RU" altLang="ru-RU" sz="1800" smtClean="0"/>
              <a:t>                 2. перетягивают посередине  специально изготовленным пояском (свивают из двух красных нитей). Нить обязательно красная, т.к. считалось, что красный цвет – обережный;</a:t>
            </a:r>
          </a:p>
          <a:p>
            <a:pPr>
              <a:buFontTx/>
              <a:buNone/>
            </a:pPr>
            <a:r>
              <a:rPr lang="ru-RU" altLang="ru-RU" sz="1800" smtClean="0"/>
              <a:t>                3. Завязывают  узел, символизирующий пуп – центр жизненной силы. Концы у пояска откусывают, как и пуповину ребенка.</a:t>
            </a:r>
          </a:p>
        </p:txBody>
      </p:sp>
      <p:pic>
        <p:nvPicPr>
          <p:cNvPr id="7172" name="Picture 6" descr="C:\Users\User\Desktop\КУКЛЫ\DSCN4604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500313"/>
            <a:ext cx="4379913" cy="3286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КУКЛЫ\DSCN46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500313"/>
            <a:ext cx="5046663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Обозначение головы</a:t>
            </a:r>
          </a:p>
        </p:txBody>
      </p:sp>
      <p:sp>
        <p:nvSpPr>
          <p:cNvPr id="8196" name="Содержимое 3"/>
          <p:cNvSpPr>
            <a:spLocks noGrp="1"/>
          </p:cNvSpPr>
          <p:nvPr>
            <p:ph idx="1"/>
          </p:nvPr>
        </p:nvSpPr>
        <p:spPr>
          <a:xfrm>
            <a:off x="1214438" y="1643063"/>
            <a:ext cx="7772400" cy="10191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800" smtClean="0"/>
              <a:t>3.Для этого перетягивают скатку нитями, выделяя треть длины. При желании, под личико для объема можно подложить немного синтепона.</a:t>
            </a:r>
          </a:p>
          <a:p>
            <a:pPr>
              <a:buFontTx/>
              <a:buNone/>
            </a:pPr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Оформление куклы</a:t>
            </a:r>
          </a:p>
        </p:txBody>
      </p:sp>
      <p:pic>
        <p:nvPicPr>
          <p:cNvPr id="9219" name="Picture 2" descr="C:\Users\User\Desktop\КУКЛЫ\DSCN46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0" y="3643313"/>
            <a:ext cx="4000500" cy="3003550"/>
          </a:xfrm>
          <a:noFill/>
        </p:spPr>
      </p:pic>
      <p:sp>
        <p:nvSpPr>
          <p:cNvPr id="9220" name="Содержимое 11"/>
          <p:cNvSpPr>
            <a:spLocks noGrp="1"/>
          </p:cNvSpPr>
          <p:nvPr>
            <p:ph sz="half" idx="2"/>
          </p:nvPr>
        </p:nvSpPr>
        <p:spPr>
          <a:xfrm>
            <a:off x="1214438" y="1643063"/>
            <a:ext cx="3714750" cy="2143125"/>
          </a:xfrm>
        </p:spPr>
        <p:txBody>
          <a:bodyPr/>
          <a:lstStyle/>
          <a:p>
            <a:r>
              <a:rPr lang="ru-RU" altLang="ru-RU" smtClean="0"/>
              <a:t>Повязать кукле платочек; при желании можно украсить платочек и пеленку кружевом.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357313" y="563563"/>
            <a:ext cx="7710487" cy="936625"/>
          </a:xfrm>
        </p:spPr>
        <p:txBody>
          <a:bodyPr/>
          <a:lstStyle/>
          <a:p>
            <a:r>
              <a:rPr lang="ru-RU" altLang="ru-RU" smtClean="0"/>
              <a:t>Пеленание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1928813"/>
            <a:ext cx="3633788" cy="4114800"/>
          </a:xfrm>
        </p:spPr>
        <p:txBody>
          <a:bodyPr/>
          <a:lstStyle/>
          <a:p>
            <a:r>
              <a:rPr lang="ru-RU" altLang="ru-RU" smtClean="0"/>
              <a:t>Куклу плотно пеленают и обертывают свивальником  ( в нашем случае красной ленточкой.)</a:t>
            </a:r>
          </a:p>
          <a:p>
            <a:r>
              <a:rPr lang="ru-RU" altLang="ru-RU" smtClean="0"/>
              <a:t>Куколка Пеленашка готова.</a:t>
            </a:r>
          </a:p>
        </p:txBody>
      </p:sp>
      <p:pic>
        <p:nvPicPr>
          <p:cNvPr id="10244" name="Picture 2" descr="C:\Users\User\Desktop\КУКЛЫ\DSCN46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9188" y="2357438"/>
            <a:ext cx="4014787" cy="37861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Другие куклы - обереги</a:t>
            </a:r>
          </a:p>
        </p:txBody>
      </p:sp>
      <p:sp>
        <p:nvSpPr>
          <p:cNvPr id="11267" name="Текс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            Кувадка</a:t>
            </a:r>
          </a:p>
        </p:txBody>
      </p:sp>
      <p:pic>
        <p:nvPicPr>
          <p:cNvPr id="11268" name="Picture 2" descr="C:\Users\User\Desktop\КУКЛЫ\DSCN46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857500"/>
            <a:ext cx="4643437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умянец">
  <a:themeElements>
    <a:clrScheme name="Румянец.pot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Румянец.po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Румянец.pot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умянец.pot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.pot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презентаций\Румянец.pot</Template>
  <TotalTime>669</TotalTime>
  <Words>518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Impact</vt:lpstr>
      <vt:lpstr>Garamond</vt:lpstr>
      <vt:lpstr>BrowalliaUPC</vt:lpstr>
      <vt:lpstr>Румянец</vt:lpstr>
      <vt:lpstr> МУНИЦИПАЛЬНОЕ АВТОНОМНОЕ ОБРАЗОВАТЕЛЬНОЕ УЧРЕЖДЕНИЕ ДОПОЛНИТЕЛЬНОГО ОБРАЗОВАНИЯ ДЕТЕЙ  ЦЕНТР ДОПОЛНИТЕЛЬНОГО ОБРАЗОВАНИЯ  ДЕТЕЙ г.Балаково Саратовской области</vt:lpstr>
      <vt:lpstr>                       Вступление</vt:lpstr>
      <vt:lpstr>Перед рождением ребенка мать шила куклу с молитвой , с мыслями о будущем дитятке; ткани для изготовления были родные – от сарафана, от рубахи отца, деда и т.п. Новорожденному младенцу  куколка вкладывалась в ладошку и, сжимая кулачки малыш сам себе делал массаж внутренней поверхности ладони. Чтобы сбить злых духов с толку, спеленутую куклу подкладывали к младенцу в колыбель, где она находилась до крещения ребенка, чтобы принимать на себя все напасти, угрожавшие не защищенному крестом чаду. Только после крещения кукла убиралась из колыбели. Куклу хранили в доме наравне с крестильной рубахой ребенка.</vt:lpstr>
      <vt:lpstr>Изготовление куклы Пеленашки</vt:lpstr>
      <vt:lpstr>              Способ изготовления:</vt:lpstr>
      <vt:lpstr>Обозначение головы</vt:lpstr>
      <vt:lpstr>Оформление куклы</vt:lpstr>
      <vt:lpstr>Пеленание</vt:lpstr>
      <vt:lpstr>Другие куклы - обереги</vt:lpstr>
      <vt:lpstr>Столбушка</vt:lpstr>
      <vt:lpstr>Хозяюшка - благополучница</vt:lpstr>
      <vt:lpstr>  Кукла - колокольчик</vt:lpstr>
      <vt:lpstr>Литература</vt:lpstr>
    </vt:vector>
  </TitlesOfParts>
  <Company>_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сетевом курсе (СК)</dc:title>
  <dc:creator>_</dc:creator>
  <cp:lastModifiedBy>IZE</cp:lastModifiedBy>
  <cp:revision>111</cp:revision>
  <dcterms:created xsi:type="dcterms:W3CDTF">2001-03-12T07:44:09Z</dcterms:created>
  <dcterms:modified xsi:type="dcterms:W3CDTF">2015-06-26T20:05:25Z</dcterms:modified>
</cp:coreProperties>
</file>