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02668-5499-45A9-9A05-B6FA227139B3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66EC9-7C27-401D-A52C-2287C2A839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15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EC9-7C27-401D-A52C-2287C2A839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6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6EC9-7C27-401D-A52C-2287C2A839C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9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24487A4-22B9-419B-B21E-87384CD9B698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AD73575-D003-4972-B01F-6B37ADB5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ulavochki.ru/?p=16715http://www.slavakukla.ru/zhenskaya-sut-kukla/" TargetMode="External"/><Relationship Id="rId2" Type="http://schemas.openxmlformats.org/officeDocument/2006/relationships/hyperlink" Target="http://podelki-doma.ru/1311-2/moya-kollektsiya-narodnyih-kuko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delki-doma.ru/goto/http:/www.ozon.ru/context/detail/id/4176959/?partner=podel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062912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Изготовление народной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куклы «Колокольчик».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Педагоги МАОУ ДОД </a:t>
            </a:r>
          </a:p>
          <a:p>
            <a:r>
              <a:rPr lang="ru-RU" sz="2000" b="1" dirty="0" smtClean="0"/>
              <a:t>Центра дополнительного образования детей</a:t>
            </a:r>
          </a:p>
          <a:p>
            <a:r>
              <a:rPr lang="ru-RU" sz="2000" b="1" dirty="0" smtClean="0"/>
              <a:t>Демина Елена Алексеевна</a:t>
            </a:r>
          </a:p>
          <a:p>
            <a:r>
              <a:rPr lang="ru-RU" sz="2000" b="1" dirty="0" smtClean="0"/>
              <a:t>Саввина Людмила Ивановна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Новая папка\IMG_3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857232"/>
            <a:ext cx="428628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Сформировать ручки,</a:t>
            </a:r>
          </a:p>
          <a:p>
            <a:r>
              <a:rPr lang="ru-RU" dirty="0" smtClean="0"/>
              <a:t> стянуть ниткой ладошки и завязать.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Изготовление волос для куклы</a:t>
            </a:r>
            <a:endParaRPr lang="ru-RU" sz="2800" dirty="0"/>
          </a:p>
        </p:txBody>
      </p:sp>
      <p:pic>
        <p:nvPicPr>
          <p:cNvPr id="10242" name="Picture 2" descr="C:\Documents and Settings\Admin\Мои документы\Новая папка\IMG_3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3"/>
            <a:ext cx="4500594" cy="4286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2857496"/>
            <a:ext cx="3284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 плотный картон </a:t>
            </a:r>
          </a:p>
          <a:p>
            <a:pPr marL="342900" indent="-342900"/>
            <a:r>
              <a:rPr lang="ru-RU" dirty="0"/>
              <a:t>н</a:t>
            </a:r>
            <a:r>
              <a:rPr lang="ru-RU" dirty="0" smtClean="0"/>
              <a:t>амотать несколько слоев</a:t>
            </a:r>
          </a:p>
          <a:p>
            <a:pPr marL="342900" indent="-342900"/>
            <a:r>
              <a:rPr lang="ru-RU" dirty="0"/>
              <a:t>п</a:t>
            </a:r>
            <a:r>
              <a:rPr lang="ru-RU" dirty="0" smtClean="0"/>
              <a:t>ряжи.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Новая папка\IMG_39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071546"/>
            <a:ext cx="4786346" cy="4689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143248"/>
            <a:ext cx="3090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Конец нити пропустить</a:t>
            </a:r>
          </a:p>
          <a:p>
            <a:r>
              <a:rPr lang="ru-RU" dirty="0"/>
              <a:t>п</a:t>
            </a:r>
            <a:r>
              <a:rPr lang="ru-RU" dirty="0" smtClean="0"/>
              <a:t>од всей намоткой, </a:t>
            </a:r>
          </a:p>
          <a:p>
            <a:r>
              <a:rPr lang="ru-RU" dirty="0"/>
              <a:t>с</a:t>
            </a:r>
            <a:r>
              <a:rPr lang="ru-RU" dirty="0" smtClean="0"/>
              <a:t>тянуть и завязать концы.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Новая папка\IMG_3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4714908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221455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С противоположной</a:t>
            </a:r>
          </a:p>
          <a:p>
            <a:r>
              <a:rPr lang="ru-RU" dirty="0" smtClean="0"/>
              <a:t>стороны закрепления,</a:t>
            </a:r>
          </a:p>
          <a:p>
            <a:r>
              <a:rPr lang="ru-RU" dirty="0"/>
              <a:t>н</a:t>
            </a:r>
            <a:r>
              <a:rPr lang="ru-RU" dirty="0" smtClean="0"/>
              <a:t>ити разрезать, снять с </a:t>
            </a:r>
          </a:p>
          <a:p>
            <a:r>
              <a:rPr lang="ru-RU" dirty="0"/>
              <a:t>к</a:t>
            </a:r>
            <a:r>
              <a:rPr lang="ru-RU" dirty="0" smtClean="0"/>
              <a:t>артона.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Мои документы\Новая папка\IMG_3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142984"/>
            <a:ext cx="4810116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000372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Волосы наклеить и</a:t>
            </a:r>
          </a:p>
          <a:p>
            <a:r>
              <a:rPr lang="ru-RU" dirty="0"/>
              <a:t>з</a:t>
            </a:r>
            <a:r>
              <a:rPr lang="ru-RU" dirty="0" smtClean="0"/>
              <a:t>аплести косичку.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Украшение куклы</a:t>
            </a:r>
            <a:endParaRPr lang="ru-RU" sz="2800" dirty="0"/>
          </a:p>
        </p:txBody>
      </p:sp>
      <p:pic>
        <p:nvPicPr>
          <p:cNvPr id="14338" name="Picture 2" descr="C:\Documents and Settings\Admin\Мои документы\Новая папка\IMG_3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357718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5" y="307181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Повязать голову тесьмой. Концы тесьмы закрепить клеем.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Мои документы\Новая папка\IMG_3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4738678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50043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Повязать косынку, заложив</a:t>
            </a:r>
          </a:p>
          <a:p>
            <a:r>
              <a:rPr lang="ru-RU" dirty="0"/>
              <a:t>с</a:t>
            </a:r>
            <a:r>
              <a:rPr lang="ru-RU" dirty="0" smtClean="0"/>
              <a:t>кладочки.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Новая папка\IMG_3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857784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86446" y="1643050"/>
            <a:ext cx="29289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ручках закрепить</a:t>
            </a:r>
          </a:p>
          <a:p>
            <a:r>
              <a:rPr lang="ru-RU" dirty="0"/>
              <a:t> </a:t>
            </a:r>
            <a:r>
              <a:rPr lang="ru-RU" dirty="0" smtClean="0"/>
              <a:t>концы ленточки петлей для</a:t>
            </a:r>
          </a:p>
          <a:p>
            <a:r>
              <a:rPr lang="ru-RU" dirty="0"/>
              <a:t>п</a:t>
            </a:r>
            <a:r>
              <a:rPr lang="ru-RU" dirty="0" smtClean="0"/>
              <a:t>одвешивания на дверь.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/>
              <a:t> Кукла «Колокольчик» готова! Пусть она</a:t>
            </a:r>
          </a:p>
          <a:p>
            <a:r>
              <a:rPr lang="ru-RU" sz="2400" dirty="0" smtClean="0"/>
              <a:t>впускает в дом только добро!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21471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Список литературы: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http://podelki-doma.ru/1311-2/moya-kollektsiya-narodnyih-kukol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http://bulavochki.ru/?p=16715</a:t>
            </a:r>
            <a:endParaRPr lang="ru-RU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http://www.slavakukla.ru/zhenskaya-sut-kukla/</a:t>
            </a:r>
            <a:endParaRPr lang="ru-RU" sz="2000" dirty="0" smtClean="0"/>
          </a:p>
          <a:p>
            <a:r>
              <a:rPr lang="ru-RU" sz="2000" dirty="0" smtClean="0">
                <a:hlinkClick r:id="rId4"/>
              </a:rPr>
              <a:t>“Русские обряды и традиции. Народная кукла”</a:t>
            </a:r>
            <a:r>
              <a:rPr lang="ru-RU" sz="2000" dirty="0" smtClean="0"/>
              <a:t> И.Н.Котова, А.С.Котова, Москва.</a:t>
            </a:r>
            <a:br>
              <a:rPr lang="ru-RU" sz="2000" dirty="0" smtClean="0"/>
            </a:br>
            <a:r>
              <a:rPr lang="ru-RU" sz="2000" dirty="0" smtClean="0">
                <a:hlinkClick r:id="rId2"/>
              </a:rPr>
              <a:t>-kollektsiya-narodnyih-kukol#ixzz2skTYE2Fr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Новая папка\i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500462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214291"/>
            <a:ext cx="47863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домах наших предков было много кукол.</a:t>
            </a:r>
          </a:p>
          <a:p>
            <a:r>
              <a:rPr lang="ru-RU" sz="1600" dirty="0" smtClean="0"/>
              <a:t>Они сопровождали значимые события жизни: рождение ребенка, свадьбу, смерть, обрядовые и сезонные праздники.</a:t>
            </a:r>
          </a:p>
          <a:p>
            <a:r>
              <a:rPr lang="ru-RU" sz="1600" dirty="0" smtClean="0"/>
              <a:t>Куклы могли защитить человека от злых сил, принять на себя болезни и несчастья, помочь хорошему урожаю, рождению детей и т.д.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При изготовлении кукол пользовались лоскутками из ношенной одежды, сохраняющей «тепло» человека. </a:t>
            </a:r>
            <a:endParaRPr lang="ru-RU" sz="1600" dirty="0"/>
          </a:p>
          <a:p>
            <a:r>
              <a:rPr lang="ru-RU" sz="1600" dirty="0" smtClean="0"/>
              <a:t>Рвали лоскутки руками, не применяли иголок и ножниц. </a:t>
            </a:r>
          </a:p>
          <a:p>
            <a:r>
              <a:rPr lang="ru-RU" sz="1600" dirty="0"/>
              <a:t>	</a:t>
            </a:r>
            <a:r>
              <a:rPr lang="ru-RU" sz="1600" dirty="0" smtClean="0"/>
              <a:t>Мастерили кукол без лица. Считалось, что имея лицо, кукла получала  душу и вселяла в себя нечистую силу. Нитки для перевязывания применяли красного  цвета.</a:t>
            </a:r>
          </a:p>
          <a:p>
            <a:r>
              <a:rPr lang="ru-RU" sz="1600" dirty="0" smtClean="0"/>
              <a:t>Нельзя изготавливать кукол в среду и пятницу (постные дни), а так же в выходные и праздники.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	</a:t>
            </a:r>
            <a:endParaRPr lang="ru-RU" sz="1600" dirty="0" smtClean="0"/>
          </a:p>
          <a:p>
            <a:r>
              <a:rPr lang="ru-RU" sz="1600" dirty="0"/>
              <a:t>	</a:t>
            </a:r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Новая папка\0_66ab6_1ecce5b0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928670"/>
            <a:ext cx="4000528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571612"/>
            <a:ext cx="40094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Мы предлагаем вам смастерить </a:t>
            </a:r>
          </a:p>
          <a:p>
            <a:r>
              <a:rPr lang="ru-RU" sz="1600" dirty="0"/>
              <a:t>к</a:t>
            </a:r>
            <a:r>
              <a:rPr lang="ru-RU" sz="1600" dirty="0" smtClean="0"/>
              <a:t>уклу добрых вестей – «колокольчик».</a:t>
            </a:r>
          </a:p>
          <a:p>
            <a:r>
              <a:rPr lang="ru-RU" sz="1600" dirty="0" smtClean="0"/>
              <a:t>Она вешалась на дверь и впускала </a:t>
            </a:r>
          </a:p>
          <a:p>
            <a:r>
              <a:rPr lang="ru-RU" sz="1600" dirty="0" smtClean="0"/>
              <a:t>в дом только хорошие вести.</a:t>
            </a:r>
          </a:p>
          <a:p>
            <a:r>
              <a:rPr lang="ru-RU" sz="1600" dirty="0" smtClean="0"/>
              <a:t> Это оберег хорошего настроения.</a:t>
            </a:r>
          </a:p>
          <a:p>
            <a:r>
              <a:rPr lang="ru-RU" sz="1600" dirty="0" smtClean="0"/>
              <a:t>Эта куколка – веселая, задорная, 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риносит в дом радость и веселье.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Новая папка\IMG_39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32141" y="1410878"/>
            <a:ext cx="4393437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785794"/>
            <a:ext cx="4124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нашей работы потребуется:</a:t>
            </a:r>
          </a:p>
          <a:p>
            <a:endParaRPr lang="ru-RU" b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Три круга из </a:t>
            </a:r>
            <a:r>
              <a:rPr lang="ru-RU" sz="1600" dirty="0" err="1" smtClean="0"/>
              <a:t>х</a:t>
            </a:r>
            <a:r>
              <a:rPr lang="ru-RU" sz="1600" dirty="0" smtClean="0"/>
              <a:t> /б ткани для юбки </a:t>
            </a:r>
          </a:p>
          <a:p>
            <a:pPr marL="342900" indent="-342900"/>
            <a:r>
              <a:rPr lang="ru-RU" sz="1600" dirty="0" smtClean="0"/>
              <a:t>       (</a:t>
            </a:r>
            <a:r>
              <a:rPr lang="en-US" sz="1600" dirty="0" smtClean="0"/>
              <a:t>d=</a:t>
            </a:r>
            <a:r>
              <a:rPr lang="ru-RU" sz="1600" dirty="0" smtClean="0"/>
              <a:t>29 см, 25 см, 21 см),</a:t>
            </a:r>
            <a:r>
              <a:rPr lang="en-US" sz="1600" dirty="0" smtClean="0"/>
              <a:t> </a:t>
            </a:r>
            <a:r>
              <a:rPr lang="ru-RU" sz="1600" dirty="0" smtClean="0"/>
              <a:t>вырезанные</a:t>
            </a:r>
            <a:r>
              <a:rPr lang="en-US" sz="1600" dirty="0" smtClean="0"/>
              <a:t> </a:t>
            </a:r>
            <a:r>
              <a:rPr lang="ru-RU" sz="1600" dirty="0" smtClean="0"/>
              <a:t>по шаблонам из картона 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Прямоугольник из белой ткани для лица и ручек 15см </a:t>
            </a:r>
            <a:r>
              <a:rPr lang="ru-RU" sz="1600" dirty="0" err="1" smtClean="0"/>
              <a:t>х</a:t>
            </a:r>
            <a:r>
              <a:rPr lang="ru-RU" sz="1600" dirty="0" smtClean="0"/>
              <a:t> 22см 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Треугольный лоскутик для косынки;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err="1" smtClean="0"/>
              <a:t>Синтепон</a:t>
            </a:r>
            <a:r>
              <a:rPr lang="ru-RU" sz="1600" dirty="0" smtClean="0"/>
              <a:t>, вата или ветошь;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Пряжа для волос;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Красные нитки;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Клей «Момент – кристалл»;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Ленты, тесьма;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Прямоугольник из картона;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Ножницы.</a:t>
            </a:r>
          </a:p>
          <a:p>
            <a:pPr marL="342900" indent="-342900"/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sz="1600" dirty="0" smtClean="0"/>
          </a:p>
          <a:p>
            <a:pPr marL="342900" indent="-342900"/>
            <a:r>
              <a:rPr lang="ru-RU" sz="1600" dirty="0" smtClean="0"/>
              <a:t> 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72066" y="3714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Изготовление куклы</a:t>
            </a:r>
            <a:endParaRPr lang="ru-RU" sz="2800" dirty="0"/>
          </a:p>
        </p:txBody>
      </p:sp>
      <p:pic>
        <p:nvPicPr>
          <p:cNvPr id="4098" name="Picture 2" descr="C:\Documents and Settings\Admin\Мои документы\Новая папка\IMG_3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5286412" cy="4500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1" y="2928934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центр большого </a:t>
            </a:r>
          </a:p>
          <a:p>
            <a:pPr marL="342900" indent="-342900"/>
            <a:r>
              <a:rPr lang="ru-RU" dirty="0"/>
              <a:t>к</a:t>
            </a:r>
            <a:r>
              <a:rPr lang="ru-RU" dirty="0" smtClean="0"/>
              <a:t>руга положить кусочек </a:t>
            </a:r>
            <a:r>
              <a:rPr lang="ru-RU" dirty="0" err="1" smtClean="0"/>
              <a:t>синтепона</a:t>
            </a:r>
            <a:r>
              <a:rPr lang="ru-RU" dirty="0" smtClean="0"/>
              <a:t>. Это голова для будущей куклы.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Новая папка\IMG_39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5"/>
            <a:ext cx="4429156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071678"/>
            <a:ext cx="3661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Сформировать круглый</a:t>
            </a:r>
          </a:p>
          <a:p>
            <a:r>
              <a:rPr lang="ru-RU" dirty="0" smtClean="0"/>
              <a:t> шарик , основание</a:t>
            </a:r>
          </a:p>
          <a:p>
            <a:r>
              <a:rPr lang="ru-RU" dirty="0" smtClean="0"/>
              <a:t> закрутить красными нитками</a:t>
            </a:r>
          </a:p>
          <a:p>
            <a:r>
              <a:rPr lang="ru-RU" dirty="0"/>
              <a:t> </a:t>
            </a:r>
            <a:r>
              <a:rPr lang="ru-RU" dirty="0" smtClean="0"/>
              <a:t>и завязать.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Новая папка\IMG_3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321848" cy="32147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5" y="107154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Действие повторить со</a:t>
            </a:r>
          </a:p>
          <a:p>
            <a:r>
              <a:rPr lang="ru-RU" dirty="0" smtClean="0"/>
              <a:t>2 и 3 кругом. </a:t>
            </a:r>
            <a:endParaRPr lang="ru-RU" dirty="0"/>
          </a:p>
        </p:txBody>
      </p:sp>
      <p:pic>
        <p:nvPicPr>
          <p:cNvPr id="1026" name="Picture 2" descr="C:\Documents and Settings\Admin\Мои документы\Новая папка\IMG_3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161098"/>
            <a:ext cx="3357586" cy="3268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Новая папка\IMG_3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4500594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2357430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Белый  прямоугольник  по большой стороне, наложить   </a:t>
            </a:r>
          </a:p>
          <a:p>
            <a:r>
              <a:rPr lang="ru-RU" dirty="0" smtClean="0"/>
              <a:t>на головку, расправить складочки, обкрутить  нитками и завязать.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Новая папка\IMG_3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843044" cy="45720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9322" y="2357430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Расправить ткань на ручки, </a:t>
            </a:r>
          </a:p>
          <a:p>
            <a:r>
              <a:rPr lang="ru-RU" dirty="0"/>
              <a:t>а</a:t>
            </a:r>
            <a:r>
              <a:rPr lang="ru-RU" dirty="0" smtClean="0"/>
              <a:t>ккуратно подвернуть </a:t>
            </a:r>
          </a:p>
          <a:p>
            <a:r>
              <a:rPr lang="ru-RU" dirty="0" smtClean="0"/>
              <a:t>край  и </a:t>
            </a:r>
            <a:r>
              <a:rPr lang="en-US" dirty="0" smtClean="0"/>
              <a:t> </a:t>
            </a:r>
            <a:r>
              <a:rPr lang="ru-RU" dirty="0" smtClean="0"/>
              <a:t>заложить</a:t>
            </a:r>
          </a:p>
          <a:p>
            <a:r>
              <a:rPr lang="ru-RU" dirty="0"/>
              <a:t>к</a:t>
            </a:r>
            <a:r>
              <a:rPr lang="ru-RU" dirty="0" smtClean="0"/>
              <a:t> центру складочки.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504</TotalTime>
  <Words>405</Words>
  <Application>Microsoft Office PowerPoint</Application>
  <PresentationFormat>Экран (4:3)</PresentationFormat>
  <Paragraphs>92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Verdana</vt:lpstr>
      <vt:lpstr>Wingdings</vt:lpstr>
      <vt:lpstr>Wingdings 2</vt:lpstr>
      <vt:lpstr>Яркая</vt:lpstr>
      <vt:lpstr>Изготовление народной  куклы «Колокольчик».</vt:lpstr>
      <vt:lpstr>Презентация PowerPoint</vt:lpstr>
      <vt:lpstr>Презентация PowerPoint</vt:lpstr>
      <vt:lpstr>Презентация PowerPoint</vt:lpstr>
      <vt:lpstr>Изготовление куклы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Изготовление волос для куклы</vt:lpstr>
      <vt:lpstr>Презентация PowerPoint</vt:lpstr>
      <vt:lpstr>Презентация PowerPoint</vt:lpstr>
      <vt:lpstr>Презентация PowerPoint</vt:lpstr>
      <vt:lpstr>Украшение куклы</vt:lpstr>
      <vt:lpstr>Презентация PowerPoint</vt:lpstr>
      <vt:lpstr>Презентация PowerPoint</vt:lpstr>
      <vt:lpstr>Спасибо за внимание!</vt:lpstr>
      <vt:lpstr>Список литературы: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народной кукла- колокольчик</dc:title>
  <dc:creator>Admin</dc:creator>
  <cp:lastModifiedBy>IZE</cp:lastModifiedBy>
  <cp:revision>48</cp:revision>
  <dcterms:created xsi:type="dcterms:W3CDTF">2014-02-08T10:35:06Z</dcterms:created>
  <dcterms:modified xsi:type="dcterms:W3CDTF">2015-07-02T14:10:29Z</dcterms:modified>
</cp:coreProperties>
</file>