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272" r:id="rId3"/>
    <p:sldId id="258" r:id="rId4"/>
    <p:sldId id="260" r:id="rId5"/>
    <p:sldId id="263" r:id="rId6"/>
    <p:sldId id="264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679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75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7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4918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58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47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232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17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3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81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87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52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32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920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182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42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44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A09060-5BC0-4932-92AC-FAD703CAE88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5CD2-379B-42D2-A754-ED43BDDF8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558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607" y="331305"/>
            <a:ext cx="8946541" cy="618876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УЧРЕЖДЕНИЕ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«ЦЕНТР ДОПОЛНИТЕЛЬНОГО ОБРАЗОВАНИЯ»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БАЛАКОВО САРАТОВСКОЙ ОБЛАСТИ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latin typeface="Arbat" pitchFamily="2" charset="0"/>
                <a:cs typeface="Times New Roman" pitchFamily="18" charset="0"/>
              </a:rPr>
              <a:t>Презентация </a:t>
            </a:r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  <a:latin typeface="Arbat" pitchFamily="2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bg2">
                    <a:lumMod val="25000"/>
                  </a:schemeClr>
                </a:solidFill>
                <a:latin typeface="Arbat" pitchFamily="2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Изготовление ветки лавра для коллекции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т</a:t>
            </a:r>
            <a:r>
              <a:rPr lang="ru-RU" sz="48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еатра  </a:t>
            </a:r>
            <a:r>
              <a:rPr lang="ru-RU" sz="48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моды «Интрига»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Автор презентации: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педагог  дополнительного образования МАУДО ЦДО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Полякова  Марина  Николаевна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Творческое объединение «Конструирование и моделирование одежды (Театр моды «Интрига»)»</a:t>
            </a:r>
          </a:p>
          <a:p>
            <a:pPr algn="ctr">
              <a:spcBef>
                <a:spcPts val="0"/>
              </a:spcBef>
              <a:buNone/>
            </a:pPr>
            <a:endParaRPr lang="ru-RU" b="1" dirty="0" smtClean="0">
              <a:solidFill>
                <a:srgbClr val="92D050"/>
              </a:solidFill>
              <a:latin typeface="Arbat" pitchFamily="2" charset="0"/>
              <a:cs typeface="Aharoni" pitchFamily="2" charset="-79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atin typeface="Arbat" pitchFamily="2" charset="0"/>
                <a:cs typeface="Aharoni" pitchFamily="2" charset="-79"/>
              </a:rPr>
              <a:t>Балаково –2019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40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651" y="452718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latin typeface="Arbat" pitchFamily="2" charset="0"/>
              </a:rPr>
              <a:t>Материалы и инструменты</a:t>
            </a:r>
            <a:br>
              <a:rPr lang="ru-RU" dirty="0" smtClean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для изготовления ветки лавра</a:t>
            </a:r>
            <a:endParaRPr lang="ru-RU" dirty="0">
              <a:latin typeface="Arba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72478" y="2052638"/>
            <a:ext cx="5594349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190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138" y="479222"/>
            <a:ext cx="4111420" cy="1400530"/>
          </a:xfrm>
        </p:spPr>
        <p:txBody>
          <a:bodyPr/>
          <a:lstStyle/>
          <a:p>
            <a:pPr algn="ctr"/>
            <a:r>
              <a:rPr lang="ru-RU" sz="2800" dirty="0" smtClean="0">
                <a:latin typeface="Arbat" pitchFamily="2" charset="0"/>
              </a:rPr>
              <a:t>Отрезаем 1 м 20 см зеленой атласной ленты шириной 5 см</a:t>
            </a:r>
            <a:endParaRPr lang="ru-RU" sz="2800" dirty="0">
              <a:latin typeface="Arba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1199" y="2239615"/>
            <a:ext cx="4399725" cy="329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817704" y="452718"/>
            <a:ext cx="423313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>Отрезаем 30 см атласной ленты шириной 2 мм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bat" pitchFamily="2" charset="0"/>
              <a:ea typeface="+mj-ea"/>
              <a:cs typeface="+mj-cs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29" y="2252869"/>
            <a:ext cx="4399722" cy="329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976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00" y="638249"/>
            <a:ext cx="4455976" cy="1177299"/>
          </a:xfrm>
        </p:spPr>
        <p:txBody>
          <a:bodyPr/>
          <a:lstStyle/>
          <a:p>
            <a:pPr algn="ctr"/>
            <a:r>
              <a:rPr lang="ru-RU" sz="3200" dirty="0" smtClean="0">
                <a:latin typeface="Arbat" pitchFamily="2" charset="0"/>
              </a:rPr>
              <a:t>Разлинуем ленту</a:t>
            </a:r>
            <a:br>
              <a:rPr lang="ru-RU" sz="3200" dirty="0" smtClean="0">
                <a:latin typeface="Arbat" pitchFamily="2" charset="0"/>
              </a:rPr>
            </a:br>
            <a:r>
              <a:rPr lang="ru-RU" sz="3200" dirty="0" smtClean="0">
                <a:latin typeface="Arbat" pitchFamily="2" charset="0"/>
              </a:rPr>
              <a:t>по шаблону</a:t>
            </a:r>
            <a:endParaRPr lang="ru-RU" sz="3200" dirty="0">
              <a:latin typeface="Arba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2" y="2001076"/>
            <a:ext cx="4196521" cy="314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03235" y="424070"/>
            <a:ext cx="4306957" cy="1627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>Застрочим центр ленты и закрепим шов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bat" pitchFamily="2" charset="0"/>
              <a:ea typeface="+mj-ea"/>
              <a:cs typeface="+mj-cs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52" y="2090274"/>
            <a:ext cx="3145599" cy="257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70" y="3498574"/>
            <a:ext cx="3623404" cy="263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303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697" y="516834"/>
            <a:ext cx="4585252" cy="1577009"/>
          </a:xfrm>
        </p:spPr>
        <p:txBody>
          <a:bodyPr/>
          <a:lstStyle/>
          <a:p>
            <a:pPr algn="ctr"/>
            <a:r>
              <a:rPr lang="ru-RU" sz="3200" dirty="0" smtClean="0">
                <a:latin typeface="Arbat" pitchFamily="2" charset="0"/>
              </a:rPr>
              <a:t>Наметочным швом</a:t>
            </a:r>
            <a:br>
              <a:rPr lang="ru-RU" sz="3200" dirty="0" smtClean="0">
                <a:latin typeface="Arbat" pitchFamily="2" charset="0"/>
              </a:rPr>
            </a:br>
            <a:r>
              <a:rPr lang="ru-RU" sz="3200" dirty="0" smtClean="0">
                <a:latin typeface="Arbat" pitchFamily="2" charset="0"/>
              </a:rPr>
              <a:t>пройдем по намеченным линиям</a:t>
            </a:r>
            <a:endParaRPr lang="ru-RU" sz="3200" dirty="0">
              <a:latin typeface="Arba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93" b="5526"/>
          <a:stretch>
            <a:fillRect/>
          </a:stretch>
        </p:blipFill>
        <p:spPr>
          <a:xfrm rot="10800000">
            <a:off x="5651117" y="2305877"/>
            <a:ext cx="4854885" cy="306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0179" y="797275"/>
            <a:ext cx="3992149" cy="1058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>Получим застроченный угол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bat" pitchFamily="2" charset="0"/>
              <a:ea typeface="+mj-ea"/>
              <a:cs typeface="+mj-cs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87"/>
          <a:stretch>
            <a:fillRect/>
          </a:stretch>
        </p:blipFill>
        <p:spPr>
          <a:xfrm rot="10800000">
            <a:off x="665558" y="2238166"/>
            <a:ext cx="4745182" cy="312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490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748" y="770769"/>
            <a:ext cx="3988904" cy="1031526"/>
          </a:xfrm>
        </p:spPr>
        <p:txBody>
          <a:bodyPr/>
          <a:lstStyle/>
          <a:p>
            <a:pPr algn="ctr"/>
            <a:r>
              <a:rPr lang="ru-RU" sz="3200" dirty="0" smtClean="0">
                <a:latin typeface="Arbat" pitchFamily="2" charset="0"/>
              </a:rPr>
              <a:t>Начинаем сборку</a:t>
            </a:r>
            <a:br>
              <a:rPr lang="ru-RU" sz="3200" dirty="0" smtClean="0">
                <a:latin typeface="Arbat" pitchFamily="2" charset="0"/>
              </a:rPr>
            </a:br>
            <a:r>
              <a:rPr lang="ru-RU" sz="3200" dirty="0" smtClean="0">
                <a:latin typeface="Arbat" pitchFamily="2" charset="0"/>
              </a:rPr>
              <a:t>по линиям</a:t>
            </a:r>
            <a:endParaRPr lang="ru-RU" sz="3200" dirty="0">
              <a:latin typeface="Arba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75" y="2146852"/>
            <a:ext cx="4435060" cy="332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68277" y="744265"/>
            <a:ext cx="3723861" cy="1071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>Делаем плотную сборку по шву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bat" pitchFamily="2" charset="0"/>
              <a:ea typeface="+mj-ea"/>
              <a:cs typeface="+mj-cs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07" y="2152433"/>
            <a:ext cx="4392281" cy="329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721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182" y="731014"/>
            <a:ext cx="3949147" cy="1349578"/>
          </a:xfrm>
        </p:spPr>
        <p:txBody>
          <a:bodyPr/>
          <a:lstStyle/>
          <a:p>
            <a:pPr algn="ctr"/>
            <a:r>
              <a:rPr lang="ru-RU" sz="3200" dirty="0" smtClean="0">
                <a:latin typeface="Arbat" pitchFamily="2" charset="0"/>
              </a:rPr>
              <a:t>Закрепляем края лепестка  швом</a:t>
            </a:r>
            <a:endParaRPr lang="ru-RU" sz="3200" dirty="0">
              <a:latin typeface="Arba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3" y="2314773"/>
            <a:ext cx="4193209" cy="314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989984" y="296374"/>
            <a:ext cx="43864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bat" pitchFamily="2" charset="0"/>
              </a:rPr>
              <a:t>Формируем стебель лавра  </a:t>
            </a:r>
          </a:p>
          <a:p>
            <a:pPr algn="ctr"/>
            <a:r>
              <a:rPr lang="ru-RU" sz="3200" dirty="0" smtClean="0">
                <a:latin typeface="Arbat" pitchFamily="2" charset="0"/>
              </a:rPr>
              <a:t>с помощью узкой атласной ленты</a:t>
            </a:r>
            <a:endParaRPr lang="ru-RU" sz="32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5004"/>
            <a:ext cx="4209699" cy="315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378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946" y="611744"/>
            <a:ext cx="4439480" cy="1468848"/>
          </a:xfrm>
        </p:spPr>
        <p:txBody>
          <a:bodyPr/>
          <a:lstStyle/>
          <a:p>
            <a:pPr algn="ctr"/>
            <a:r>
              <a:rPr lang="ru-RU" sz="3200" dirty="0" smtClean="0">
                <a:latin typeface="Arbat" pitchFamily="2" charset="0"/>
              </a:rPr>
              <a:t>Отпариваем угол лавра  с изнаночной стороны</a:t>
            </a:r>
            <a:endParaRPr lang="ru-RU" sz="3200" dirty="0">
              <a:latin typeface="Arba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7" y="2157671"/>
            <a:ext cx="5171592" cy="387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08" y="2186608"/>
            <a:ext cx="5088835" cy="381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47792" y="359953"/>
            <a:ext cx="4081669" cy="1839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>Составляем большую лавровую ветку из отдельных лепестков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b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5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</TotalTime>
  <Words>72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Слайд 1</vt:lpstr>
      <vt:lpstr>Материалы и инструменты для изготовления ветки лавра</vt:lpstr>
      <vt:lpstr>Отрезаем 1 м 20 см зеленой атласной ленты шириной 5 см</vt:lpstr>
      <vt:lpstr>Разлинуем ленту по шаблону</vt:lpstr>
      <vt:lpstr>Наметочным швом пройдем по намеченным линиям</vt:lpstr>
      <vt:lpstr>Начинаем сборку по линиям</vt:lpstr>
      <vt:lpstr>Закрепляем края лепестка  швом</vt:lpstr>
      <vt:lpstr>Отпариваем угол лавра  с изнаночной стороны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Марина</dc:creator>
  <cp:lastModifiedBy>Настя</cp:lastModifiedBy>
  <cp:revision>16</cp:revision>
  <dcterms:created xsi:type="dcterms:W3CDTF">2018-04-01T15:26:45Z</dcterms:created>
  <dcterms:modified xsi:type="dcterms:W3CDTF">2019-03-27T07:10:08Z</dcterms:modified>
</cp:coreProperties>
</file>