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57" r:id="rId4"/>
    <p:sldId id="258" r:id="rId5"/>
    <p:sldId id="262" r:id="rId6"/>
    <p:sldId id="269" r:id="rId7"/>
    <p:sldId id="263" r:id="rId8"/>
    <p:sldId id="264" r:id="rId9"/>
    <p:sldId id="265" r:id="rId10"/>
    <p:sldId id="266" r:id="rId11"/>
    <p:sldId id="267" r:id="rId12"/>
    <p:sldId id="268" r:id="rId13"/>
    <p:sldId id="272" r:id="rId14"/>
    <p:sldId id="270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71" r:id="rId2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00"/>
    <a:srgbClr val="752894"/>
    <a:srgbClr val="008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02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jpe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3.gi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06" name="Picture 18" descr="http://voyagekids.ru/images/06.png?crc=3836901452"/>
          <p:cNvPicPr>
            <a:picLocks noChangeAspect="1" noChangeArrowheads="1"/>
          </p:cNvPicPr>
          <p:nvPr userDrawn="1"/>
        </p:nvPicPr>
        <p:blipFill>
          <a:blip r:embed="rId2" cstate="screen">
            <a:lum bright="-10000" contrast="2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578263">
            <a:off x="5679333" y="1473559"/>
            <a:ext cx="2720808" cy="2498077"/>
          </a:xfrm>
          <a:prstGeom prst="rect">
            <a:avLst/>
          </a:prstGeom>
          <a:noFill/>
        </p:spPr>
      </p:pic>
      <p:pic>
        <p:nvPicPr>
          <p:cNvPr id="12310" name="Picture 22" descr="http://www.shkola.of.by/addzel-bibliyatechnaga-marketingu-kalyandar-svyat-i-znamyanale/437_html_mcdfec5a.gif"/>
          <p:cNvPicPr>
            <a:picLocks noChangeAspect="1" noChangeArrowheads="1"/>
          </p:cNvPicPr>
          <p:nvPr userDrawn="1"/>
        </p:nvPicPr>
        <p:blipFill>
          <a:blip r:embed="rId3" cstate="screen">
            <a:lum bright="-10000" contrast="2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500034" y="642924"/>
            <a:ext cx="2940054" cy="2428892"/>
          </a:xfrm>
          <a:prstGeom prst="rect">
            <a:avLst/>
          </a:prstGeom>
          <a:noFill/>
        </p:spPr>
      </p:pic>
      <p:pic>
        <p:nvPicPr>
          <p:cNvPr id="22" name="Рисунок 21" descr="437_html_mcdfec5a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29058" y="642924"/>
            <a:ext cx="2643206" cy="1132790"/>
          </a:xfrm>
          <a:prstGeom prst="rect">
            <a:avLst/>
          </a:prstGeom>
        </p:spPr>
      </p:pic>
      <p:pic>
        <p:nvPicPr>
          <p:cNvPr id="23" name="Рисунок 22" descr="space-stars-flare-space-stars-lights-2560x1600.jpg"/>
          <p:cNvPicPr>
            <a:picLocks noChangeAspect="1"/>
          </p:cNvPicPr>
          <p:nvPr userDrawn="1"/>
        </p:nvPicPr>
        <p:blipFill>
          <a:blip r:embed="rId5" cstate="screen">
            <a:lum bright="40000" contrast="4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frame">
            <a:avLst>
              <a:gd name="adj1" fmla="val 7136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93A0D09-D786-436A-A119-15424D1FD81C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749B0C4-1EF6-4923-8E6B-FC92E135B8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93A0D09-D786-436A-A119-15424D1FD81C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749B0C4-1EF6-4923-8E6B-FC92E135B8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space-stars-flare-space-stars-lights-2560x1600.jpg"/>
          <p:cNvPicPr>
            <a:picLocks noChangeAspect="1"/>
          </p:cNvPicPr>
          <p:nvPr userDrawn="1"/>
        </p:nvPicPr>
        <p:blipFill>
          <a:blip r:embed="rId2" cstate="screen">
            <a:lum bright="40000" contrast="4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frame">
            <a:avLst>
              <a:gd name="adj1" fmla="val 7136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8" name="Picture 22" descr="http://www.shkola.of.by/addzel-bibliyatechnaga-marketingu-kalyandar-svyat-i-znamyanale/437_html_mcdfec5a.gif"/>
          <p:cNvPicPr>
            <a:picLocks noChangeAspect="1" noChangeArrowheads="1"/>
          </p:cNvPicPr>
          <p:nvPr userDrawn="1"/>
        </p:nvPicPr>
        <p:blipFill>
          <a:blip r:embed="rId3" cstate="screen">
            <a:lum bright="-10000" contrast="2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2844" y="428610"/>
            <a:ext cx="1470027" cy="1214446"/>
          </a:xfrm>
          <a:prstGeom prst="rect">
            <a:avLst/>
          </a:prstGeom>
          <a:noFill/>
        </p:spPr>
      </p:pic>
      <p:pic>
        <p:nvPicPr>
          <p:cNvPr id="9" name="Picture 18" descr="http://voyagekids.ru/images/06.png?crc=3836901452"/>
          <p:cNvPicPr>
            <a:picLocks noChangeAspect="1" noChangeArrowheads="1"/>
          </p:cNvPicPr>
          <p:nvPr userDrawn="1"/>
        </p:nvPicPr>
        <p:blipFill>
          <a:blip r:embed="rId4" cstate="screen">
            <a:lum bright="-10000" contrast="2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3010833" flipH="1">
            <a:off x="686166" y="396744"/>
            <a:ext cx="1843364" cy="1692463"/>
          </a:xfrm>
          <a:prstGeom prst="rect">
            <a:avLst/>
          </a:prstGeom>
          <a:noFill/>
        </p:spPr>
      </p:pic>
      <p:pic>
        <p:nvPicPr>
          <p:cNvPr id="10" name="Рисунок 9" descr="437_html_mcdfec5a.png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398468" flipH="1">
            <a:off x="2928926" y="642924"/>
            <a:ext cx="2143140" cy="918478"/>
          </a:xfrm>
          <a:prstGeom prst="rect">
            <a:avLst/>
          </a:prstGeom>
        </p:spPr>
      </p:pic>
      <p:pic>
        <p:nvPicPr>
          <p:cNvPr id="11" name="Рисунок 10" descr="437_html_mcdfec5a.png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0422684">
            <a:off x="5422183" y="590294"/>
            <a:ext cx="1499542" cy="642653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space-stars-flare-space-stars-lights-2560x1600.jpg"/>
          <p:cNvPicPr>
            <a:picLocks noChangeAspect="1"/>
          </p:cNvPicPr>
          <p:nvPr userDrawn="1"/>
        </p:nvPicPr>
        <p:blipFill>
          <a:blip r:embed="rId2" cstate="screen">
            <a:lum bright="40000" contrast="4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frame">
            <a:avLst>
              <a:gd name="adj1" fmla="val 7136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8" name="Picture 18" descr="http://voyagekids.ru/images/06.png?crc=3836901452"/>
          <p:cNvPicPr>
            <a:picLocks noChangeAspect="1" noChangeArrowheads="1"/>
          </p:cNvPicPr>
          <p:nvPr userDrawn="1"/>
        </p:nvPicPr>
        <p:blipFill>
          <a:blip r:embed="rId3" cstate="screen">
            <a:lum bright="-10000" contrast="2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661388" flipH="1">
            <a:off x="367404" y="2608775"/>
            <a:ext cx="2133226" cy="1958596"/>
          </a:xfrm>
          <a:prstGeom prst="rect">
            <a:avLst/>
          </a:prstGeom>
          <a:noFill/>
        </p:spPr>
      </p:pic>
      <p:pic>
        <p:nvPicPr>
          <p:cNvPr id="9" name="Picture 22" descr="http://www.shkola.of.by/addzel-bibliyatechnaga-marketingu-kalyandar-svyat-i-znamyanale/437_html_mcdfec5a.gif"/>
          <p:cNvPicPr>
            <a:picLocks noChangeAspect="1" noChangeArrowheads="1"/>
          </p:cNvPicPr>
          <p:nvPr userDrawn="1"/>
        </p:nvPicPr>
        <p:blipFill>
          <a:blip r:embed="rId4" cstate="screen">
            <a:lum bright="-10000" contrast="2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85720" y="571486"/>
            <a:ext cx="1902387" cy="1571636"/>
          </a:xfrm>
          <a:prstGeom prst="rect">
            <a:avLst/>
          </a:prstGeom>
          <a:noFill/>
        </p:spPr>
      </p:pic>
      <p:pic>
        <p:nvPicPr>
          <p:cNvPr id="10" name="Рисунок 9" descr="437_html_mcdfec5a.png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0422684">
            <a:off x="1921722" y="518856"/>
            <a:ext cx="1499542" cy="642653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space-stars-flare-space-stars-lights-2560x1600.jpg"/>
          <p:cNvPicPr>
            <a:picLocks noChangeAspect="1"/>
          </p:cNvPicPr>
          <p:nvPr userDrawn="1"/>
        </p:nvPicPr>
        <p:blipFill>
          <a:blip r:embed="rId2" cstate="screen">
            <a:lum bright="40000" contrast="4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frame">
            <a:avLst>
              <a:gd name="adj1" fmla="val 7136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9" name="Рисунок 8" descr="437_html_mcdfec5a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0422684">
            <a:off x="441451" y="519592"/>
            <a:ext cx="1963797" cy="841617"/>
          </a:xfrm>
          <a:prstGeom prst="rect">
            <a:avLst/>
          </a:prstGeom>
        </p:spPr>
      </p:pic>
      <p:pic>
        <p:nvPicPr>
          <p:cNvPr id="10" name="Рисунок 9" descr="437_html_mcdfec5a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645951" flipH="1">
            <a:off x="2484502" y="231123"/>
            <a:ext cx="1781869" cy="763649"/>
          </a:xfrm>
          <a:prstGeom prst="rect">
            <a:avLst/>
          </a:prstGeom>
        </p:spPr>
      </p:pic>
      <p:pic>
        <p:nvPicPr>
          <p:cNvPr id="11" name="Рисунок 10" descr="437_html_mcdfec5a.png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0422684">
            <a:off x="4350613" y="661732"/>
            <a:ext cx="1499542" cy="642653"/>
          </a:xfrm>
          <a:prstGeom prst="rect">
            <a:avLst/>
          </a:prstGeom>
        </p:spPr>
      </p:pic>
      <p:pic>
        <p:nvPicPr>
          <p:cNvPr id="13" name="Рисунок 12" descr="437_html_mcdfec5a.png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836027">
            <a:off x="5698883" y="456824"/>
            <a:ext cx="1499542" cy="642653"/>
          </a:xfrm>
          <a:prstGeom prst="rect">
            <a:avLst/>
          </a:prstGeom>
        </p:spPr>
      </p:pic>
      <p:pic>
        <p:nvPicPr>
          <p:cNvPr id="14" name="Picture 18" descr="http://voyagekids.ru/images/06.png?crc=3836901452"/>
          <p:cNvPicPr>
            <a:picLocks noChangeAspect="1" noChangeArrowheads="1"/>
          </p:cNvPicPr>
          <p:nvPr userDrawn="1"/>
        </p:nvPicPr>
        <p:blipFill>
          <a:blip r:embed="rId6" cstate="screen">
            <a:lum bright="-10000" contrast="2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577806">
            <a:off x="7266486" y="449489"/>
            <a:ext cx="1411608" cy="129605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space-stars-flare-space-stars-lights-2560x1600.jpg"/>
          <p:cNvPicPr>
            <a:picLocks noChangeAspect="1"/>
          </p:cNvPicPr>
          <p:nvPr userDrawn="1"/>
        </p:nvPicPr>
        <p:blipFill>
          <a:blip r:embed="rId2" cstate="screen">
            <a:lum bright="40000" contrast="4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frame">
            <a:avLst>
              <a:gd name="adj1" fmla="val 7136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93A0D09-D786-436A-A119-15424D1FD81C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749B0C4-1EF6-4923-8E6B-FC92E135B8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93A0D09-D786-436A-A119-15424D1FD81C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749B0C4-1EF6-4923-8E6B-FC92E135B8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93A0D09-D786-436A-A119-15424D1FD81C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749B0C4-1EF6-4923-8E6B-FC92E135B8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93A0D09-D786-436A-A119-15424D1FD81C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749B0C4-1EF6-4923-8E6B-FC92E135B8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AutoShape 4" descr="http://images.forwallpaper.com/files/images/5/59e0/59e0f152/184030/space-stars-flare-space-stars-lights-2560x1600.jpg"/>
          <p:cNvSpPr>
            <a:spLocks noChangeAspect="1" noChangeArrowheads="1"/>
          </p:cNvSpPr>
          <p:nvPr userDrawn="1"/>
        </p:nvSpPr>
        <p:spPr bwMode="auto">
          <a:xfrm>
            <a:off x="63500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18" name="AutoShape 6" descr="http://images.forwallpaper.com/files/images/5/59e0/59e0f152/184030/space-stars-flare-space-stars-lights-2560x1600.jpg"/>
          <p:cNvSpPr>
            <a:spLocks noChangeAspect="1" noChangeArrowheads="1"/>
          </p:cNvSpPr>
          <p:nvPr userDrawn="1"/>
        </p:nvSpPr>
        <p:spPr bwMode="auto">
          <a:xfrm>
            <a:off x="63500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20" name="AutoShape 8" descr="http://images.forwallpaper.com/files/images/5/59e0/59e0f152/184030/space-stars-flare-space-stars-lights-2560x1600.jpg"/>
          <p:cNvSpPr>
            <a:spLocks noChangeAspect="1" noChangeArrowheads="1"/>
          </p:cNvSpPr>
          <p:nvPr userDrawn="1"/>
        </p:nvSpPr>
        <p:spPr bwMode="auto">
          <a:xfrm>
            <a:off x="63500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 descr="space-stars-flare-space-stars-lights-2560x1600.jpg"/>
          <p:cNvPicPr>
            <a:picLocks noChangeAspect="1"/>
          </p:cNvPicPr>
          <p:nvPr userDrawn="1"/>
        </p:nvPicPr>
        <p:blipFill>
          <a:blip r:embed="rId13" cstate="screen">
            <a:lum bright="30000" contrast="4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70;&#1079;&#1077;&#1088;\Downloads\a31df44c3944ea6.mp3" TargetMode="External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gif"/><Relationship Id="rId5" Type="http://schemas.openxmlformats.org/officeDocument/2006/relationships/image" Target="../media/image17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jpeg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jpeg"/><Relationship Id="rId4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jpeg"/><Relationship Id="rId4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jpeg"/><Relationship Id="rId4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jpeg"/><Relationship Id="rId4" Type="http://schemas.openxmlformats.org/officeDocument/2006/relationships/image" Target="../media/image1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gif"/><Relationship Id="rId4" Type="http://schemas.openxmlformats.org/officeDocument/2006/relationships/image" Target="../media/image17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eg"/><Relationship Id="rId5" Type="http://schemas.openxmlformats.org/officeDocument/2006/relationships/image" Target="../media/image18.jpe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20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627534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Космическая викторина для </a:t>
            </a: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детей 6 лет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 rot="1102140">
            <a:off x="310572" y="2666595"/>
            <a:ext cx="7432330" cy="1185529"/>
          </a:xfrm>
          <a:prstGeom prst="rect">
            <a:avLst/>
          </a:prstGeom>
          <a:noFill/>
        </p:spPr>
        <p:txBody>
          <a:bodyPr wrap="square" rtlCol="0">
            <a:prstTxWarp prst="textCurveDown">
              <a:avLst/>
            </a:prstTxWarp>
            <a:spAutoFit/>
          </a:bodyPr>
          <a:lstStyle/>
          <a:p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«Что ты знаешь о космосе?»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a31df44c3944ea6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419600" y="2419350"/>
            <a:ext cx="304800" cy="304800"/>
          </a:xfrm>
          <a:prstGeom prst="rect">
            <a:avLst/>
          </a:prstGeom>
        </p:spPr>
      </p:pic>
      <p:pic>
        <p:nvPicPr>
          <p:cNvPr id="2050" name="Picture 2" descr="C:\Users\Юзер\Downloads\pngtree-red-rocket-flying-png-image_13448974.png"/>
          <p:cNvPicPr>
            <a:picLocks noChangeAspect="1" noChangeArrowheads="1"/>
          </p:cNvPicPr>
          <p:nvPr/>
        </p:nvPicPr>
        <p:blipFill>
          <a:blip r:embed="rId4" cstate="print"/>
          <a:srcRect l="13487" t="9150" r="13185" b="11005"/>
          <a:stretch>
            <a:fillRect/>
          </a:stretch>
        </p:blipFill>
        <p:spPr bwMode="auto">
          <a:xfrm rot="954067">
            <a:off x="-1506052" y="4538680"/>
            <a:ext cx="1435387" cy="156293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763688" y="339502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МАУДО ЦДО г. Балаково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3723878"/>
            <a:ext cx="21602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Подготовили:</a:t>
            </a:r>
          </a:p>
          <a:p>
            <a:r>
              <a:rPr lang="ru-RU" sz="1600" dirty="0" err="1" smtClean="0">
                <a:solidFill>
                  <a:schemeClr val="bg1"/>
                </a:solidFill>
              </a:rPr>
              <a:t>Коротун</a:t>
            </a:r>
            <a:r>
              <a:rPr lang="ru-RU" sz="1600" dirty="0" smtClean="0">
                <a:solidFill>
                  <a:schemeClr val="bg1"/>
                </a:solidFill>
              </a:rPr>
              <a:t> Л.О., Плотникова Н.В., </a:t>
            </a:r>
          </a:p>
          <a:p>
            <a:r>
              <a:rPr lang="ru-RU" sz="1600" dirty="0" smtClean="0">
                <a:solidFill>
                  <a:schemeClr val="bg1"/>
                </a:solidFill>
              </a:rPr>
              <a:t>Худошина Н.В.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039 0.13778 L 1.05885 -1.16528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5" y="-6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15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8024" y="1995686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Сутки</a:t>
            </a:r>
          </a:p>
        </p:txBody>
      </p:sp>
      <p:sp>
        <p:nvSpPr>
          <p:cNvPr id="3" name="пр 108"/>
          <p:cNvSpPr/>
          <p:nvPr/>
        </p:nvSpPr>
        <p:spPr>
          <a:xfrm>
            <a:off x="4788024" y="2931790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108 минут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88024" y="3867894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36 часов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275856" y="771550"/>
            <a:ext cx="5256584" cy="720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dirty="0"/>
              <a:t>7. Сколько длился полет Юрия Гагарина?</a:t>
            </a:r>
          </a:p>
        </p:txBody>
      </p:sp>
      <p:pic>
        <p:nvPicPr>
          <p:cNvPr id="9" name="Picture 2" descr="http://www.clipartkid.com/images/342/smiling-star-vector-clip-art-HCCYkq-clipart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rgbClr val="FFFF00">
                <a:tint val="45000"/>
                <a:satMod val="400000"/>
              </a:srgbClr>
            </a:duotone>
            <a:lum bright="20000" contrast="3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8384" y="4011910"/>
            <a:ext cx="792088" cy="792088"/>
          </a:xfrm>
          <a:prstGeom prst="rect">
            <a:avLst/>
          </a:prstGeom>
          <a:noFill/>
        </p:spPr>
      </p:pic>
      <p:pic>
        <p:nvPicPr>
          <p:cNvPr id="11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1923678"/>
            <a:ext cx="864096" cy="726639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779912" y="2067694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1</a:t>
            </a:r>
            <a:endParaRPr lang="ru-RU" b="1" dirty="0"/>
          </a:p>
        </p:txBody>
      </p:sp>
      <p:pic>
        <p:nvPicPr>
          <p:cNvPr id="13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2859782"/>
            <a:ext cx="864096" cy="726639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3779912" y="3003798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2</a:t>
            </a:r>
            <a:endParaRPr lang="ru-RU" b="1" dirty="0"/>
          </a:p>
        </p:txBody>
      </p:sp>
      <p:pic>
        <p:nvPicPr>
          <p:cNvPr id="15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3795886"/>
            <a:ext cx="864096" cy="726639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3779912" y="3939902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3</a:t>
            </a:r>
            <a:endParaRPr lang="ru-RU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923678"/>
            <a:ext cx="4368602" cy="2664296"/>
          </a:xfrm>
          <a:prstGeom prst="rect">
            <a:avLst/>
          </a:prstGeom>
        </p:spPr>
      </p:pic>
    </p:spTree>
  </p:cSld>
  <p:clrMapOvr>
    <a:masterClrMapping/>
  </p:clrMapOvr>
  <p:transition spd="slow" advClick="0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DC50D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8024" y="1995686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Плутон</a:t>
            </a:r>
          </a:p>
        </p:txBody>
      </p:sp>
      <p:sp>
        <p:nvSpPr>
          <p:cNvPr id="3" name="пр сат"/>
          <p:cNvSpPr/>
          <p:nvPr/>
        </p:nvSpPr>
        <p:spPr>
          <a:xfrm>
            <a:off x="4788024" y="2931790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Сатурн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88024" y="3867894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Уран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275856" y="771550"/>
            <a:ext cx="5256584" cy="720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/>
              <a:t>8. </a:t>
            </a:r>
            <a:r>
              <a:rPr lang="ru-RU" sz="2000" b="1" smtClean="0"/>
              <a:t>Какая планета имеет </a:t>
            </a:r>
            <a:r>
              <a:rPr lang="ru-RU" sz="2000" b="1" dirty="0"/>
              <a:t>самые заметные кольца из камней и кусков льда?</a:t>
            </a:r>
          </a:p>
        </p:txBody>
      </p:sp>
      <p:pic>
        <p:nvPicPr>
          <p:cNvPr id="9" name="Picture 2" descr="http://www.clipartkid.com/images/342/smiling-star-vector-clip-art-HCCYkq-clipart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rgbClr val="FFFF00">
                <a:tint val="45000"/>
                <a:satMod val="400000"/>
              </a:srgbClr>
            </a:duotone>
            <a:lum bright="20000" contrast="3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8384" y="4011910"/>
            <a:ext cx="792088" cy="792088"/>
          </a:xfrm>
          <a:prstGeom prst="rect">
            <a:avLst/>
          </a:prstGeom>
          <a:noFill/>
        </p:spPr>
      </p:pic>
      <p:pic>
        <p:nvPicPr>
          <p:cNvPr id="12" name="Picture 2" descr="C:\Users\Юзер\Downloads\b1675088057cb9189759c040ac473376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t="60899" r="56294"/>
          <a:stretch>
            <a:fillRect/>
          </a:stretch>
        </p:blipFill>
        <p:spPr bwMode="auto">
          <a:xfrm>
            <a:off x="827584" y="4227934"/>
            <a:ext cx="2569460" cy="620688"/>
          </a:xfrm>
          <a:prstGeom prst="ellipse">
            <a:avLst/>
          </a:prstGeom>
          <a:noFill/>
          <a:effectLst>
            <a:softEdge rad="127000"/>
          </a:effectLst>
        </p:spPr>
      </p:pic>
      <p:pic>
        <p:nvPicPr>
          <p:cNvPr id="13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1923678"/>
            <a:ext cx="864096" cy="726639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3779912" y="2067694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1</a:t>
            </a:r>
            <a:endParaRPr lang="ru-RU" b="1" dirty="0"/>
          </a:p>
        </p:txBody>
      </p:sp>
      <p:pic>
        <p:nvPicPr>
          <p:cNvPr id="15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2859782"/>
            <a:ext cx="864096" cy="726639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3779912" y="3003798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2</a:t>
            </a:r>
            <a:endParaRPr lang="ru-RU" b="1" dirty="0"/>
          </a:p>
        </p:txBody>
      </p:sp>
      <p:pic>
        <p:nvPicPr>
          <p:cNvPr id="17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3795886"/>
            <a:ext cx="864096" cy="726639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3779912" y="3939902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3</a:t>
            </a:r>
            <a:endParaRPr lang="ru-RU" b="1" dirty="0"/>
          </a:p>
        </p:txBody>
      </p:sp>
      <p:pic>
        <p:nvPicPr>
          <p:cNvPr id="15361" name="Picture 1" descr="C:\Users\Юзер\Downloads\post-12-1155039852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80528" y="1707654"/>
            <a:ext cx="4950708" cy="3240360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ransition spd="slow" advClick="0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DC50D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788024" y="3867894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Анатомия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88024" y="1995686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Биология</a:t>
            </a:r>
          </a:p>
        </p:txBody>
      </p:sp>
      <p:sp>
        <p:nvSpPr>
          <p:cNvPr id="3" name="пр астр"/>
          <p:cNvSpPr/>
          <p:nvPr/>
        </p:nvSpPr>
        <p:spPr>
          <a:xfrm>
            <a:off x="4788024" y="2931790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Астрономия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275856" y="771550"/>
            <a:ext cx="5256584" cy="720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/>
              <a:t>9. Наука, изучающая небесные тела и </a:t>
            </a:r>
            <a:r>
              <a:rPr lang="ru-RU" sz="2400" b="1" dirty="0" smtClean="0"/>
              <a:t>Вселенную</a:t>
            </a:r>
            <a:endParaRPr lang="ru-RU" sz="2400" b="1" dirty="0"/>
          </a:p>
        </p:txBody>
      </p:sp>
      <p:sp>
        <p:nvSpPr>
          <p:cNvPr id="6" name="6-конечная звезда 5"/>
          <p:cNvSpPr/>
          <p:nvPr/>
        </p:nvSpPr>
        <p:spPr>
          <a:xfrm>
            <a:off x="3635896" y="1851670"/>
            <a:ext cx="720080" cy="792088"/>
          </a:xfrm>
          <a:prstGeom prst="star6">
            <a:avLst>
              <a:gd name="adj" fmla="val 31868"/>
              <a:gd name="hf" fmla="val 115470"/>
            </a:avLst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7" name="6-конечная звезда 6"/>
          <p:cNvSpPr/>
          <p:nvPr/>
        </p:nvSpPr>
        <p:spPr>
          <a:xfrm>
            <a:off x="3635896" y="2787774"/>
            <a:ext cx="720080" cy="792088"/>
          </a:xfrm>
          <a:prstGeom prst="star6">
            <a:avLst>
              <a:gd name="adj" fmla="val 31868"/>
              <a:gd name="hf" fmla="val 115470"/>
            </a:avLst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" name="6-конечная звезда 7"/>
          <p:cNvSpPr/>
          <p:nvPr/>
        </p:nvSpPr>
        <p:spPr>
          <a:xfrm>
            <a:off x="3635896" y="3723878"/>
            <a:ext cx="720080" cy="792088"/>
          </a:xfrm>
          <a:prstGeom prst="star6">
            <a:avLst>
              <a:gd name="adj" fmla="val 31868"/>
              <a:gd name="hf" fmla="val 115470"/>
            </a:avLst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3</a:t>
            </a:r>
          </a:p>
        </p:txBody>
      </p:sp>
      <p:pic>
        <p:nvPicPr>
          <p:cNvPr id="9" name="Picture 2" descr="http://www.clipartkid.com/images/342/smiling-star-vector-clip-art-HCCYkq-clipart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rgbClr val="FFFF00">
                <a:tint val="45000"/>
                <a:satMod val="400000"/>
              </a:srgbClr>
            </a:duotone>
            <a:lum bright="20000" contrast="3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8384" y="4011910"/>
            <a:ext cx="792088" cy="792088"/>
          </a:xfrm>
          <a:prstGeom prst="rect">
            <a:avLst/>
          </a:prstGeom>
          <a:noFill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screen">
            <a:lum bright="1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1419622"/>
            <a:ext cx="4482416" cy="3528392"/>
          </a:xfrm>
          <a:prstGeom prst="roundRect">
            <a:avLst/>
          </a:prstGeom>
          <a:effectLst>
            <a:softEdge rad="317500"/>
          </a:effectLst>
        </p:spPr>
      </p:pic>
    </p:spTree>
  </p:cSld>
  <p:clrMapOvr>
    <a:masterClrMapping/>
  </p:clrMapOvr>
  <p:transition spd="slow" advClick="0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DC50D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75856" y="771550"/>
            <a:ext cx="5256584" cy="720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dirty="0" smtClean="0"/>
              <a:t>10. </a:t>
            </a:r>
            <a:r>
              <a:rPr lang="ru-RU" sz="2800" b="1" dirty="0"/>
              <a:t>Назови естественный спутник </a:t>
            </a:r>
            <a:r>
              <a:rPr lang="ru-RU" sz="2800" b="1" dirty="0" smtClean="0"/>
              <a:t>Земли</a:t>
            </a:r>
            <a:endParaRPr lang="ru-RU" sz="2800" b="1" dirty="0"/>
          </a:p>
        </p:txBody>
      </p:sp>
      <p:sp>
        <p:nvSpPr>
          <p:cNvPr id="3" name="прям луна"/>
          <p:cNvSpPr/>
          <p:nvPr/>
        </p:nvSpPr>
        <p:spPr>
          <a:xfrm>
            <a:off x="4788024" y="1995686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Луна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88024" y="2859782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Марс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88024" y="3795886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Венера</a:t>
            </a:r>
          </a:p>
        </p:txBody>
      </p:sp>
      <p:pic>
        <p:nvPicPr>
          <p:cNvPr id="9" name="Picture 2" descr="http://www.clipartkid.com/images/342/smiling-star-vector-clip-art-HCCYkq-clipart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rgbClr val="FFFF00">
                <a:tint val="45000"/>
                <a:satMod val="400000"/>
              </a:srgbClr>
            </a:duotone>
            <a:lum bright="20000" contrast="3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8384" y="4011910"/>
            <a:ext cx="792088" cy="792088"/>
          </a:xfrm>
          <a:prstGeom prst="rect">
            <a:avLst/>
          </a:prstGeom>
          <a:noFill/>
        </p:spPr>
      </p:pic>
      <p:pic>
        <p:nvPicPr>
          <p:cNvPr id="11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1923678"/>
            <a:ext cx="864096" cy="726639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779912" y="2067694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1</a:t>
            </a:r>
            <a:endParaRPr lang="ru-RU" b="1" dirty="0"/>
          </a:p>
        </p:txBody>
      </p:sp>
      <p:pic>
        <p:nvPicPr>
          <p:cNvPr id="13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2859782"/>
            <a:ext cx="864096" cy="726639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3779912" y="3003798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2</a:t>
            </a:r>
            <a:endParaRPr lang="ru-RU" b="1" dirty="0"/>
          </a:p>
        </p:txBody>
      </p:sp>
      <p:pic>
        <p:nvPicPr>
          <p:cNvPr id="15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3795886"/>
            <a:ext cx="864096" cy="726639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3779912" y="3939902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3</a:t>
            </a:r>
            <a:endParaRPr lang="ru-RU" b="1" dirty="0"/>
          </a:p>
        </p:txBody>
      </p:sp>
      <p:pic>
        <p:nvPicPr>
          <p:cNvPr id="25602" name="Picture 2" descr="Picture background"/>
          <p:cNvPicPr>
            <a:picLocks noChangeAspect="1" noChangeArrowheads="1"/>
          </p:cNvPicPr>
          <p:nvPr/>
        </p:nvPicPr>
        <p:blipFill>
          <a:blip r:embed="rId5" cstate="print">
            <a:lum bright="10000"/>
          </a:blip>
          <a:srcRect r="1513"/>
          <a:stretch>
            <a:fillRect/>
          </a:stretch>
        </p:blipFill>
        <p:spPr bwMode="auto">
          <a:xfrm>
            <a:off x="0" y="1491630"/>
            <a:ext cx="4802645" cy="3284985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="" xmlns:p14="http://schemas.microsoft.com/office/powerpoint/2010/main" val="3771554147"/>
      </p:ext>
    </p:extLst>
  </p:cSld>
  <p:clrMapOvr>
    <a:masterClrMapping/>
  </p:clrMapOvr>
  <p:transition spd="slow" advClick="0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DC50D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8024" y="2931790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Уран</a:t>
            </a:r>
          </a:p>
        </p:txBody>
      </p:sp>
      <p:sp>
        <p:nvSpPr>
          <p:cNvPr id="3" name="по непт"/>
          <p:cNvSpPr/>
          <p:nvPr/>
        </p:nvSpPr>
        <p:spPr>
          <a:xfrm>
            <a:off x="4716016" y="1995686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Нептун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88024" y="3867894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Меркурий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987824" y="771550"/>
            <a:ext cx="5760640" cy="86409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/>
              <a:t>11. Голубая планета названа именем бога морей, на ней дуют самые сильные ветра в Солнечной </a:t>
            </a:r>
            <a:r>
              <a:rPr lang="ru-RU" sz="2000" b="1" dirty="0" smtClean="0"/>
              <a:t>системе</a:t>
            </a:r>
            <a:endParaRPr lang="ru-RU" sz="2000" b="1" dirty="0"/>
          </a:p>
        </p:txBody>
      </p:sp>
      <p:pic>
        <p:nvPicPr>
          <p:cNvPr id="10" name="Picture 2" descr="http://www.clipartkid.com/images/342/smiling-star-vector-clip-art-HCCYkq-clipart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rgbClr val="FFFF00">
                <a:tint val="45000"/>
                <a:satMod val="400000"/>
              </a:srgbClr>
            </a:duotone>
            <a:lum bright="20000" contrast="3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8384" y="4011910"/>
            <a:ext cx="792088" cy="792088"/>
          </a:xfrm>
          <a:prstGeom prst="rect">
            <a:avLst/>
          </a:prstGeom>
          <a:noFill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2067694"/>
            <a:ext cx="2664296" cy="2660644"/>
          </a:xfrm>
          <a:prstGeom prst="ellipse">
            <a:avLst/>
          </a:prstGeom>
          <a:effectLst>
            <a:softEdge rad="127000"/>
          </a:effectLst>
        </p:spPr>
      </p:pic>
      <p:pic>
        <p:nvPicPr>
          <p:cNvPr id="11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1923678"/>
            <a:ext cx="864096" cy="726639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779912" y="2067694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1</a:t>
            </a:r>
            <a:endParaRPr lang="ru-RU" b="1" dirty="0"/>
          </a:p>
        </p:txBody>
      </p:sp>
      <p:pic>
        <p:nvPicPr>
          <p:cNvPr id="13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2859782"/>
            <a:ext cx="864096" cy="726639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3779912" y="3003798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2</a:t>
            </a:r>
            <a:endParaRPr lang="ru-RU" b="1" dirty="0"/>
          </a:p>
        </p:txBody>
      </p:sp>
      <p:pic>
        <p:nvPicPr>
          <p:cNvPr id="15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3795886"/>
            <a:ext cx="864096" cy="726639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3779912" y="3939902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3</a:t>
            </a:r>
            <a:endParaRPr lang="ru-RU" b="1" dirty="0"/>
          </a:p>
        </p:txBody>
      </p:sp>
    </p:spTree>
  </p:cSld>
  <p:clrMapOvr>
    <a:masterClrMapping/>
  </p:clrMapOvr>
  <p:transition spd="slow" advClick="0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DC50D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8024" y="2931790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Обезьяна</a:t>
            </a:r>
          </a:p>
        </p:txBody>
      </p:sp>
      <p:sp>
        <p:nvSpPr>
          <p:cNvPr id="3" name="пр соб"/>
          <p:cNvSpPr/>
          <p:nvPr/>
        </p:nvSpPr>
        <p:spPr>
          <a:xfrm>
            <a:off x="4788024" y="1995686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Собака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88024" y="3867894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Мышь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275856" y="771550"/>
            <a:ext cx="5256584" cy="720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/>
              <a:t>12. </a:t>
            </a:r>
            <a:r>
              <a:rPr lang="ru-RU" sz="2400" b="1" dirty="0"/>
              <a:t>Какое животное первым побывало в космосе?</a:t>
            </a:r>
          </a:p>
        </p:txBody>
      </p:sp>
      <p:pic>
        <p:nvPicPr>
          <p:cNvPr id="9" name="Picture 2" descr="http://www.clipartkid.com/images/342/smiling-star-vector-clip-art-HCCYkq-clipart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chemeClr val="accent2">
                <a:tint val="45000"/>
                <a:satMod val="400000"/>
              </a:schemeClr>
            </a:duotone>
            <a:lum bright="30000" contrast="3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8384" y="3939902"/>
            <a:ext cx="792088" cy="792088"/>
          </a:xfrm>
          <a:prstGeom prst="rect">
            <a:avLst/>
          </a:prstGeom>
          <a:noFill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916" y="1709434"/>
            <a:ext cx="2961940" cy="309456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187624" y="1851670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Лайка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2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1923678"/>
            <a:ext cx="864096" cy="726639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3779912" y="2067694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1</a:t>
            </a:r>
            <a:endParaRPr lang="ru-RU" b="1" dirty="0"/>
          </a:p>
        </p:txBody>
      </p:sp>
      <p:pic>
        <p:nvPicPr>
          <p:cNvPr id="14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2859782"/>
            <a:ext cx="864096" cy="726639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3779912" y="3003798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2</a:t>
            </a:r>
            <a:endParaRPr lang="ru-RU" b="1" dirty="0"/>
          </a:p>
        </p:txBody>
      </p:sp>
      <p:pic>
        <p:nvPicPr>
          <p:cNvPr id="16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3795886"/>
            <a:ext cx="864096" cy="726639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3779912" y="3939902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3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829262195"/>
      </p:ext>
    </p:extLst>
  </p:cSld>
  <p:clrMapOvr>
    <a:masterClrMapping/>
  </p:clrMapOvr>
  <p:transition spd="slow" advClick="0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DC50D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788024" y="2931790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Астероид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88024" y="1995686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Планета</a:t>
            </a:r>
          </a:p>
        </p:txBody>
      </p:sp>
      <p:sp>
        <p:nvSpPr>
          <p:cNvPr id="3" name="пр ком"/>
          <p:cNvSpPr/>
          <p:nvPr/>
        </p:nvSpPr>
        <p:spPr>
          <a:xfrm>
            <a:off x="4788024" y="3795886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Комета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275856" y="771550"/>
            <a:ext cx="5256584" cy="720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/>
              <a:t>13. </a:t>
            </a:r>
            <a:r>
              <a:rPr lang="ru-RU" sz="2000" b="1" dirty="0"/>
              <a:t>Небесное тело, которое обращается вокруг Солнца и имеет </a:t>
            </a:r>
            <a:r>
              <a:rPr lang="ru-RU" sz="2000" b="1" dirty="0" smtClean="0"/>
              <a:t>хвост</a:t>
            </a:r>
            <a:endParaRPr lang="ru-RU" sz="2000" b="1" dirty="0"/>
          </a:p>
        </p:txBody>
      </p:sp>
      <p:pic>
        <p:nvPicPr>
          <p:cNvPr id="9" name="Picture 2" descr="http://www.clipartkid.com/images/342/smiling-star-vector-clip-art-HCCYkq-clipart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chemeClr val="accent2">
                <a:tint val="45000"/>
                <a:satMod val="400000"/>
              </a:schemeClr>
            </a:duotone>
            <a:lum bright="30000" contrast="3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8384" y="4011910"/>
            <a:ext cx="792088" cy="792088"/>
          </a:xfrm>
          <a:prstGeom prst="rect">
            <a:avLst/>
          </a:prstGeom>
          <a:noFill/>
        </p:spPr>
      </p:pic>
      <p:pic>
        <p:nvPicPr>
          <p:cNvPr id="11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1923678"/>
            <a:ext cx="864096" cy="726639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779912" y="2067694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1</a:t>
            </a:r>
            <a:endParaRPr lang="ru-RU" b="1" dirty="0"/>
          </a:p>
        </p:txBody>
      </p:sp>
      <p:pic>
        <p:nvPicPr>
          <p:cNvPr id="13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2859782"/>
            <a:ext cx="864096" cy="726639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3779912" y="3003798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2</a:t>
            </a:r>
            <a:endParaRPr lang="ru-RU" b="1" dirty="0"/>
          </a:p>
        </p:txBody>
      </p:sp>
      <p:pic>
        <p:nvPicPr>
          <p:cNvPr id="15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3795886"/>
            <a:ext cx="864096" cy="726639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3779912" y="3939902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3</a:t>
            </a:r>
            <a:endParaRPr lang="ru-RU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923678"/>
            <a:ext cx="4471541" cy="26567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06577798"/>
      </p:ext>
    </p:extLst>
  </p:cSld>
  <p:clrMapOvr>
    <a:masterClrMapping/>
  </p:clrMapOvr>
  <p:transition spd="slow" advClick="0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DC50D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788024" y="2931790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11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88024" y="1995686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9</a:t>
            </a:r>
          </a:p>
        </p:txBody>
      </p:sp>
      <p:sp>
        <p:nvSpPr>
          <p:cNvPr id="3" name="пр 8"/>
          <p:cNvSpPr/>
          <p:nvPr/>
        </p:nvSpPr>
        <p:spPr>
          <a:xfrm>
            <a:off x="4788024" y="3795886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8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275856" y="771550"/>
            <a:ext cx="5256584" cy="720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dirty="0" smtClean="0"/>
              <a:t>14. </a:t>
            </a:r>
            <a:r>
              <a:rPr lang="ru-RU" sz="2800" b="1" dirty="0"/>
              <a:t>Сколько планет в Солнечной Системе?</a:t>
            </a:r>
          </a:p>
        </p:txBody>
      </p:sp>
      <p:pic>
        <p:nvPicPr>
          <p:cNvPr id="9" name="Picture 2" descr="http://www.clipartkid.com/images/342/smiling-star-vector-clip-art-HCCYkq-clipart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chemeClr val="accent2">
                <a:tint val="45000"/>
                <a:satMod val="400000"/>
              </a:schemeClr>
            </a:duotone>
            <a:lum bright="30000" contrast="3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8384" y="4011910"/>
            <a:ext cx="792088" cy="792088"/>
          </a:xfrm>
          <a:prstGeom prst="rect">
            <a:avLst/>
          </a:prstGeom>
          <a:noFill/>
        </p:spPr>
      </p:pic>
      <p:pic>
        <p:nvPicPr>
          <p:cNvPr id="11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1923678"/>
            <a:ext cx="864096" cy="726639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779912" y="2067694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1</a:t>
            </a:r>
            <a:endParaRPr lang="ru-RU" b="1" dirty="0"/>
          </a:p>
        </p:txBody>
      </p:sp>
      <p:pic>
        <p:nvPicPr>
          <p:cNvPr id="13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2859782"/>
            <a:ext cx="864096" cy="726639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3779912" y="3003798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2</a:t>
            </a:r>
            <a:endParaRPr lang="ru-RU" b="1" dirty="0"/>
          </a:p>
        </p:txBody>
      </p:sp>
      <p:pic>
        <p:nvPicPr>
          <p:cNvPr id="15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3795886"/>
            <a:ext cx="864096" cy="726639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3779912" y="3939902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3</a:t>
            </a:r>
            <a:endParaRPr lang="ru-RU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995686"/>
            <a:ext cx="4457553" cy="253802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="" xmlns:p14="http://schemas.microsoft.com/office/powerpoint/2010/main" val="2253143028"/>
      </p:ext>
    </p:extLst>
  </p:cSld>
  <p:clrMapOvr>
    <a:masterClrMapping/>
  </p:clrMapOvr>
  <p:transition spd="slow" advClick="0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DC50D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8024" y="2931790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Венера</a:t>
            </a:r>
          </a:p>
        </p:txBody>
      </p:sp>
      <p:sp>
        <p:nvSpPr>
          <p:cNvPr id="3" name="пр  марс"/>
          <p:cNvSpPr/>
          <p:nvPr/>
        </p:nvSpPr>
        <p:spPr>
          <a:xfrm>
            <a:off x="4788024" y="1995686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Марс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88024" y="3867894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Юпитер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275856" y="771550"/>
            <a:ext cx="5256584" cy="720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dirty="0" smtClean="0"/>
              <a:t>15. </a:t>
            </a:r>
            <a:r>
              <a:rPr lang="ru-RU" sz="2800" b="1" dirty="0"/>
              <a:t>Какую планету называют Красной?</a:t>
            </a:r>
          </a:p>
        </p:txBody>
      </p:sp>
      <p:pic>
        <p:nvPicPr>
          <p:cNvPr id="9" name="Picture 2" descr="http://www.clipartkid.com/images/342/smiling-star-vector-clip-art-HCCYkq-clipart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chemeClr val="accent2">
                <a:tint val="45000"/>
                <a:satMod val="400000"/>
              </a:schemeClr>
            </a:duotone>
            <a:lum bright="30000" contrast="3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8384" y="4011910"/>
            <a:ext cx="792088" cy="792088"/>
          </a:xfrm>
          <a:prstGeom prst="rect">
            <a:avLst/>
          </a:prstGeom>
          <a:noFill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lum bright="1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1707654"/>
            <a:ext cx="3024336" cy="3024336"/>
          </a:xfrm>
          <a:prstGeom prst="ellipse">
            <a:avLst/>
          </a:prstGeom>
          <a:effectLst>
            <a:softEdge rad="63500"/>
          </a:effectLst>
        </p:spPr>
      </p:pic>
      <p:pic>
        <p:nvPicPr>
          <p:cNvPr id="11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1923678"/>
            <a:ext cx="864096" cy="726639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779912" y="2067694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1</a:t>
            </a:r>
            <a:endParaRPr lang="ru-RU" b="1" dirty="0"/>
          </a:p>
        </p:txBody>
      </p:sp>
      <p:pic>
        <p:nvPicPr>
          <p:cNvPr id="13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2859782"/>
            <a:ext cx="864096" cy="726639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3779912" y="3003798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2</a:t>
            </a:r>
            <a:endParaRPr lang="ru-RU" b="1" dirty="0"/>
          </a:p>
        </p:txBody>
      </p:sp>
      <p:pic>
        <p:nvPicPr>
          <p:cNvPr id="15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3795886"/>
            <a:ext cx="864096" cy="726639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3779912" y="3939902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3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1712767050"/>
      </p:ext>
    </p:extLst>
  </p:cSld>
  <p:clrMapOvr>
    <a:masterClrMapping/>
  </p:clrMapOvr>
  <p:transition spd="slow" advClick="0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DC50D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644008" y="1995686"/>
            <a:ext cx="3384376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 Галактика Андромеды</a:t>
            </a:r>
          </a:p>
        </p:txBody>
      </p:sp>
      <p:sp>
        <p:nvSpPr>
          <p:cNvPr id="3" name="пр млеч"/>
          <p:cNvSpPr/>
          <p:nvPr/>
        </p:nvSpPr>
        <p:spPr>
          <a:xfrm>
            <a:off x="4644008" y="2931790"/>
            <a:ext cx="3384376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</a:t>
            </a:r>
            <a:r>
              <a:rPr lang="ru-RU" sz="2400" b="1" dirty="0"/>
              <a:t>Млечный Путь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44008" y="3867894"/>
            <a:ext cx="3456384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Галактика Подсолнух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275856" y="771550"/>
            <a:ext cx="5256584" cy="720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dirty="0" smtClean="0"/>
              <a:t>16. </a:t>
            </a:r>
            <a:r>
              <a:rPr lang="ru-RU" sz="2800" b="1" dirty="0"/>
              <a:t>Как называется наша галактика?</a:t>
            </a:r>
          </a:p>
        </p:txBody>
      </p:sp>
      <p:pic>
        <p:nvPicPr>
          <p:cNvPr id="9" name="Picture 2" descr="http://www.clipartkid.com/images/342/smiling-star-vector-clip-art-HCCYkq-clipart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chemeClr val="accent2">
                <a:tint val="45000"/>
                <a:satMod val="400000"/>
              </a:schemeClr>
            </a:duotone>
            <a:lum bright="30000" contrast="3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8384" y="4011910"/>
            <a:ext cx="792088" cy="792088"/>
          </a:xfrm>
          <a:prstGeom prst="rect">
            <a:avLst/>
          </a:prstGeom>
          <a:noFill/>
        </p:spPr>
      </p:pic>
      <p:pic>
        <p:nvPicPr>
          <p:cNvPr id="11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1923678"/>
            <a:ext cx="864096" cy="726639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779912" y="2067694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1</a:t>
            </a:r>
            <a:endParaRPr lang="ru-RU" b="1" dirty="0"/>
          </a:p>
        </p:txBody>
      </p:sp>
      <p:pic>
        <p:nvPicPr>
          <p:cNvPr id="13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2859782"/>
            <a:ext cx="864096" cy="726639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3779912" y="3003798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2</a:t>
            </a:r>
            <a:endParaRPr lang="ru-RU" b="1" dirty="0"/>
          </a:p>
        </p:txBody>
      </p:sp>
      <p:pic>
        <p:nvPicPr>
          <p:cNvPr id="15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3795886"/>
            <a:ext cx="864096" cy="726639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3779912" y="3939902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3</a:t>
            </a:r>
            <a:endParaRPr lang="ru-RU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203598"/>
            <a:ext cx="4320481" cy="417646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="" xmlns:p14="http://schemas.microsoft.com/office/powerpoint/2010/main" val="919703697"/>
      </p:ext>
    </p:extLst>
  </p:cSld>
  <p:clrMapOvr>
    <a:masterClrMapping/>
  </p:clrMapOvr>
  <p:transition spd="slow" advClick="0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DC50D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wnloads\rockets_PNG10106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7380" y="4450791"/>
            <a:ext cx="1394432" cy="75996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67744" y="1635646"/>
            <a:ext cx="511256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      </a:t>
            </a:r>
            <a:r>
              <a:rPr lang="ru-RU" sz="2400" dirty="0" smtClean="0"/>
              <a:t>          </a:t>
            </a:r>
            <a:r>
              <a:rPr lang="ru-RU" sz="2400" b="1" dirty="0" smtClean="0">
                <a:solidFill>
                  <a:schemeClr val="bg1"/>
                </a:solidFill>
              </a:rPr>
              <a:t>При </a:t>
            </a:r>
            <a:r>
              <a:rPr lang="ru-RU" sz="2400" b="1" dirty="0" smtClean="0">
                <a:solidFill>
                  <a:schemeClr val="bg1"/>
                </a:solidFill>
              </a:rPr>
              <a:t>нажатии на правильный ответ, прямоугольник меняет цвет на зеленый, появляется картинка и звук «хлопки в ладоши</a:t>
            </a:r>
            <a:r>
              <a:rPr lang="ru-RU" sz="2400" b="1" dirty="0" smtClean="0">
                <a:solidFill>
                  <a:schemeClr val="bg1"/>
                </a:solidFill>
              </a:rPr>
              <a:t>»</a:t>
            </a:r>
          </a:p>
          <a:p>
            <a:pPr algn="ctr"/>
            <a:endParaRPr lang="ru-RU" sz="24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endParaRPr lang="ru-RU" sz="3200" b="1" dirty="0" smtClean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  <a:p>
            <a:pPr algn="ctr">
              <a:buFontTx/>
              <a:buChar char="-"/>
            </a:pPr>
            <a:endParaRPr lang="ru-RU" sz="3200" b="1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87824" y="3219822"/>
            <a:ext cx="4536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solidFill>
                <a:schemeClr val="bg1"/>
              </a:solidFill>
            </a:endParaRPr>
          </a:p>
          <a:p>
            <a:r>
              <a:rPr lang="ru-RU" sz="2400" b="1" dirty="0" smtClean="0">
                <a:solidFill>
                  <a:schemeClr val="bg1"/>
                </a:solidFill>
              </a:rPr>
              <a:t>    Переход </a:t>
            </a:r>
            <a:r>
              <a:rPr lang="ru-RU" sz="2400" b="1" dirty="0" smtClean="0">
                <a:solidFill>
                  <a:schemeClr val="bg1"/>
                </a:solidFill>
              </a:rPr>
              <a:t>на следующий слайд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7" name="звезда" descr="http://www.clipartkid.com/images/342/smiling-star-vector-clip-art-HCCYkq-clipart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screen">
            <a:duotone>
              <a:prstClr val="black"/>
              <a:schemeClr val="accent2">
                <a:tint val="45000"/>
                <a:satMod val="400000"/>
              </a:schemeClr>
            </a:duotone>
            <a:lum bright="30000" contrast="3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1720" y="3363838"/>
            <a:ext cx="792088" cy="792088"/>
          </a:xfrm>
          <a:prstGeom prst="rect">
            <a:avLst/>
          </a:prstGeom>
          <a:noFill/>
        </p:spPr>
      </p:pic>
      <p:sp>
        <p:nvSpPr>
          <p:cNvPr id="8" name="Стрелка вправо 7"/>
          <p:cNvSpPr/>
          <p:nvPr/>
        </p:nvSpPr>
        <p:spPr>
          <a:xfrm>
            <a:off x="2843808" y="3723878"/>
            <a:ext cx="288032" cy="216024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прям гагарин"/>
          <p:cNvSpPr/>
          <p:nvPr/>
        </p:nvSpPr>
        <p:spPr>
          <a:xfrm>
            <a:off x="2411760" y="1707654"/>
            <a:ext cx="1584176" cy="36004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03584E-6 L 1.21771 -0.84585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9" y="-4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DC50D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788024" y="2931790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Восход-1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88024" y="1995686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Спутник-1</a:t>
            </a:r>
          </a:p>
        </p:txBody>
      </p:sp>
      <p:sp>
        <p:nvSpPr>
          <p:cNvPr id="3" name="пр вост"/>
          <p:cNvSpPr/>
          <p:nvPr/>
        </p:nvSpPr>
        <p:spPr>
          <a:xfrm>
            <a:off x="4788024" y="3795886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Восток-1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275856" y="771550"/>
            <a:ext cx="5256584" cy="720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200" b="1" dirty="0" smtClean="0"/>
              <a:t>17. </a:t>
            </a:r>
            <a:r>
              <a:rPr lang="ru-RU" sz="2200" b="1" dirty="0"/>
              <a:t>Как называется корабль, на котором совершил полет Юрий Гагарин?</a:t>
            </a:r>
          </a:p>
        </p:txBody>
      </p:sp>
      <p:pic>
        <p:nvPicPr>
          <p:cNvPr id="9" name="Picture 2" descr="http://www.clipartkid.com/images/342/smiling-star-vector-clip-art-HCCYkq-clipart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chemeClr val="accent2">
                <a:tint val="45000"/>
                <a:satMod val="400000"/>
              </a:schemeClr>
            </a:duotone>
            <a:lum bright="30000" contrast="3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8384" y="4011910"/>
            <a:ext cx="792088" cy="792088"/>
          </a:xfrm>
          <a:prstGeom prst="rect">
            <a:avLst/>
          </a:prstGeom>
          <a:noFill/>
        </p:spPr>
      </p:pic>
      <p:pic>
        <p:nvPicPr>
          <p:cNvPr id="11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1923678"/>
            <a:ext cx="864096" cy="726639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779912" y="2067694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1</a:t>
            </a:r>
            <a:endParaRPr lang="ru-RU" b="1" dirty="0"/>
          </a:p>
        </p:txBody>
      </p:sp>
      <p:pic>
        <p:nvPicPr>
          <p:cNvPr id="13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2859782"/>
            <a:ext cx="864096" cy="726639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3779912" y="3003798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2</a:t>
            </a:r>
            <a:endParaRPr lang="ru-RU" b="1" dirty="0"/>
          </a:p>
        </p:txBody>
      </p:sp>
      <p:pic>
        <p:nvPicPr>
          <p:cNvPr id="15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3795886"/>
            <a:ext cx="864096" cy="726639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3779912" y="3939902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3</a:t>
            </a:r>
            <a:endParaRPr lang="ru-RU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635646"/>
            <a:ext cx="4608512" cy="3270711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="" xmlns:p14="http://schemas.microsoft.com/office/powerpoint/2010/main" val="1850054653"/>
      </p:ext>
    </p:extLst>
  </p:cSld>
  <p:clrMapOvr>
    <a:masterClrMapping/>
  </p:clrMapOvr>
  <p:transition spd="slow" advClick="0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DC50D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8024" y="2067694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Взлетная полоса</a:t>
            </a:r>
          </a:p>
        </p:txBody>
      </p:sp>
      <p:sp>
        <p:nvSpPr>
          <p:cNvPr id="3" name="пр космодр"/>
          <p:cNvSpPr/>
          <p:nvPr/>
        </p:nvSpPr>
        <p:spPr>
          <a:xfrm>
            <a:off x="4788024" y="3003798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Космодром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88024" y="3867894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Автомагистраль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275856" y="699542"/>
            <a:ext cx="5256584" cy="720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/>
              <a:t>18. </a:t>
            </a:r>
            <a:r>
              <a:rPr lang="ru-RU" sz="2400" b="1" dirty="0"/>
              <a:t>Откуда запускают ракеты в космос?</a:t>
            </a:r>
          </a:p>
        </p:txBody>
      </p:sp>
      <p:pic>
        <p:nvPicPr>
          <p:cNvPr id="9" name="Picture 2" descr="http://www.clipartkid.com/images/342/smiling-star-vector-clip-art-HCCYkq-clipart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chemeClr val="accent2">
                <a:tint val="45000"/>
                <a:satMod val="400000"/>
              </a:schemeClr>
            </a:duotone>
            <a:lum bright="30000" contrast="3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8384" y="4011910"/>
            <a:ext cx="792088" cy="792088"/>
          </a:xfrm>
          <a:prstGeom prst="rect">
            <a:avLst/>
          </a:prstGeom>
          <a:noFill/>
        </p:spPr>
      </p:pic>
      <p:pic>
        <p:nvPicPr>
          <p:cNvPr id="11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1923678"/>
            <a:ext cx="864096" cy="726639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779912" y="2067694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1</a:t>
            </a:r>
            <a:endParaRPr lang="ru-RU" b="1" dirty="0"/>
          </a:p>
        </p:txBody>
      </p:sp>
      <p:pic>
        <p:nvPicPr>
          <p:cNvPr id="13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2859782"/>
            <a:ext cx="864096" cy="726639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3779912" y="3003798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2</a:t>
            </a:r>
            <a:endParaRPr lang="ru-RU" b="1" dirty="0"/>
          </a:p>
        </p:txBody>
      </p:sp>
      <p:pic>
        <p:nvPicPr>
          <p:cNvPr id="15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3795886"/>
            <a:ext cx="864096" cy="726639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3779912" y="3939902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3</a:t>
            </a:r>
            <a:endParaRPr lang="ru-RU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95686"/>
            <a:ext cx="4464496" cy="265402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05232101"/>
      </p:ext>
    </p:extLst>
  </p:cSld>
  <p:clrMapOvr>
    <a:masterClrMapping/>
  </p:clrMapOvr>
  <p:transition spd="slow" advClick="0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DC50D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644008" y="1995686"/>
            <a:ext cx="3384376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Туманности</a:t>
            </a:r>
            <a:endParaRPr lang="ru-RU" sz="2400" b="1" dirty="0"/>
          </a:p>
        </p:txBody>
      </p:sp>
      <p:sp>
        <p:nvSpPr>
          <p:cNvPr id="3" name="пр черн"/>
          <p:cNvSpPr/>
          <p:nvPr/>
        </p:nvSpPr>
        <p:spPr>
          <a:xfrm>
            <a:off x="4644008" y="2931790"/>
            <a:ext cx="3384376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Черные дыры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44008" y="3867894"/>
            <a:ext cx="3456384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Галактики</a:t>
            </a:r>
            <a:endParaRPr lang="ru-RU" sz="2400" b="1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275856" y="771550"/>
            <a:ext cx="5256584" cy="720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/>
              <a:t>19. </a:t>
            </a:r>
            <a:r>
              <a:rPr lang="ru-RU" b="1" dirty="0"/>
              <a:t>Эти объекты образуются там, где взрываются звезды, они затягивают в себя все, что попадается на пути, в том числе солнечные </a:t>
            </a:r>
            <a:r>
              <a:rPr lang="ru-RU" b="1" dirty="0" smtClean="0"/>
              <a:t>лучи</a:t>
            </a:r>
            <a:endParaRPr lang="ru-RU" b="1" dirty="0"/>
          </a:p>
        </p:txBody>
      </p:sp>
      <p:pic>
        <p:nvPicPr>
          <p:cNvPr id="9" name="Picture 2" descr="http://www.clipartkid.com/images/342/smiling-star-vector-clip-art-HCCYkq-clipart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chemeClr val="accent2">
                <a:tint val="45000"/>
                <a:satMod val="400000"/>
              </a:schemeClr>
            </a:duotone>
            <a:lum bright="30000" contrast="3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8384" y="4011910"/>
            <a:ext cx="792088" cy="792088"/>
          </a:xfrm>
          <a:prstGeom prst="rect">
            <a:avLst/>
          </a:prstGeom>
          <a:noFill/>
        </p:spPr>
      </p:pic>
      <p:pic>
        <p:nvPicPr>
          <p:cNvPr id="11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1923678"/>
            <a:ext cx="864096" cy="726639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779912" y="2067694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1</a:t>
            </a:r>
            <a:endParaRPr lang="ru-RU" b="1" dirty="0"/>
          </a:p>
        </p:txBody>
      </p:sp>
      <p:pic>
        <p:nvPicPr>
          <p:cNvPr id="13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2859782"/>
            <a:ext cx="864096" cy="726639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3779912" y="3003798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2</a:t>
            </a:r>
            <a:endParaRPr lang="ru-RU" b="1" dirty="0"/>
          </a:p>
        </p:txBody>
      </p:sp>
      <p:pic>
        <p:nvPicPr>
          <p:cNvPr id="15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3795886"/>
            <a:ext cx="864096" cy="726639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3779912" y="3939902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3</a:t>
            </a:r>
            <a:endParaRPr lang="ru-RU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923678"/>
            <a:ext cx="4408496" cy="29536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60101109"/>
      </p:ext>
    </p:extLst>
  </p:cSld>
  <p:clrMapOvr>
    <a:masterClrMapping/>
  </p:clrMapOvr>
  <p:transition spd="slow" advClick="0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DC50D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8024" y="2931790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12</a:t>
            </a:r>
          </a:p>
        </p:txBody>
      </p:sp>
      <p:sp>
        <p:nvSpPr>
          <p:cNvPr id="3" name="пр 24"/>
          <p:cNvSpPr/>
          <p:nvPr/>
        </p:nvSpPr>
        <p:spPr>
          <a:xfrm>
            <a:off x="4788024" y="1995686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24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88024" y="3867894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10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275856" y="771550"/>
            <a:ext cx="5256584" cy="720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/>
              <a:t>20. </a:t>
            </a:r>
            <a:r>
              <a:rPr lang="ru-RU" sz="2000" b="1" dirty="0"/>
              <a:t>За сколько часов Земля совершает полный оборот вокруг своей оси?</a:t>
            </a:r>
          </a:p>
        </p:txBody>
      </p:sp>
      <p:pic>
        <p:nvPicPr>
          <p:cNvPr id="9" name="Picture 2" descr="http://www.clipartkid.com/images/342/smiling-star-vector-clip-art-HCCYkq-clipart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chemeClr val="accent2">
                <a:tint val="45000"/>
                <a:satMod val="400000"/>
              </a:schemeClr>
            </a:duotone>
            <a:lum bright="30000" contrast="3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8384" y="4011910"/>
            <a:ext cx="792088" cy="792088"/>
          </a:xfrm>
          <a:prstGeom prst="rect">
            <a:avLst/>
          </a:prstGeom>
          <a:noFill/>
        </p:spPr>
      </p:pic>
      <p:pic>
        <p:nvPicPr>
          <p:cNvPr id="11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1923678"/>
            <a:ext cx="864096" cy="726639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779912" y="2067694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1</a:t>
            </a:r>
            <a:endParaRPr lang="ru-RU" b="1" dirty="0"/>
          </a:p>
        </p:txBody>
      </p:sp>
      <p:pic>
        <p:nvPicPr>
          <p:cNvPr id="13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2859782"/>
            <a:ext cx="864096" cy="726639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3779912" y="3003798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2</a:t>
            </a:r>
            <a:endParaRPr lang="ru-RU" b="1" dirty="0"/>
          </a:p>
        </p:txBody>
      </p:sp>
      <p:pic>
        <p:nvPicPr>
          <p:cNvPr id="15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3795886"/>
            <a:ext cx="864096" cy="726639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3779912" y="3939902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3</a:t>
            </a:r>
            <a:endParaRPr lang="ru-RU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07654"/>
            <a:ext cx="4766622" cy="30983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73418511"/>
      </p:ext>
    </p:extLst>
  </p:cSld>
  <p:clrMapOvr>
    <a:masterClrMapping/>
  </p:clrMapOvr>
  <p:transition spd="slow" advClick="0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DC50D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788024" y="2931790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Сатурн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88024" y="1995686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Земля</a:t>
            </a:r>
          </a:p>
        </p:txBody>
      </p:sp>
      <p:sp>
        <p:nvSpPr>
          <p:cNvPr id="3" name="пр юп"/>
          <p:cNvSpPr/>
          <p:nvPr/>
        </p:nvSpPr>
        <p:spPr>
          <a:xfrm>
            <a:off x="4788024" y="3795886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Юпитер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275856" y="771550"/>
            <a:ext cx="5256584" cy="720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200" b="1" dirty="0" smtClean="0"/>
              <a:t>21. </a:t>
            </a:r>
            <a:r>
              <a:rPr lang="ru-RU" sz="2200" b="1" dirty="0"/>
              <a:t>Какая планета является самой большой в Солнечной Системе?</a:t>
            </a:r>
          </a:p>
        </p:txBody>
      </p:sp>
      <p:pic>
        <p:nvPicPr>
          <p:cNvPr id="9" name="Picture 2" descr="http://www.clipartkid.com/images/342/smiling-star-vector-clip-art-HCCYkq-clipart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chemeClr val="accent2">
                <a:tint val="45000"/>
                <a:satMod val="400000"/>
              </a:schemeClr>
            </a:duotone>
            <a:lum bright="30000" contrast="3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8384" y="4011910"/>
            <a:ext cx="792088" cy="792088"/>
          </a:xfrm>
          <a:prstGeom prst="rect">
            <a:avLst/>
          </a:prstGeom>
          <a:noFill/>
        </p:spPr>
      </p:pic>
      <p:pic>
        <p:nvPicPr>
          <p:cNvPr id="11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1923678"/>
            <a:ext cx="864096" cy="726639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779912" y="2067694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1</a:t>
            </a:r>
            <a:endParaRPr lang="ru-RU" b="1" dirty="0"/>
          </a:p>
        </p:txBody>
      </p:sp>
      <p:pic>
        <p:nvPicPr>
          <p:cNvPr id="13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2859782"/>
            <a:ext cx="864096" cy="726639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3779912" y="3003798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2</a:t>
            </a:r>
            <a:endParaRPr lang="ru-RU" b="1" dirty="0"/>
          </a:p>
        </p:txBody>
      </p:sp>
      <p:pic>
        <p:nvPicPr>
          <p:cNvPr id="15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3795886"/>
            <a:ext cx="864096" cy="726639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3779912" y="3939902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3</a:t>
            </a:r>
            <a:endParaRPr lang="ru-RU" b="1" dirty="0"/>
          </a:p>
        </p:txBody>
      </p:sp>
      <p:pic>
        <p:nvPicPr>
          <p:cNvPr id="1026" name="Picture 2" descr="C:\Users\Юзер\Downloads\875c4ef8f3e49012a19fcf1c8ec1a0aa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252536" y="802859"/>
            <a:ext cx="4752528" cy="4340641"/>
          </a:xfrm>
          <a:prstGeom prst="ellipse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="" xmlns:p14="http://schemas.microsoft.com/office/powerpoint/2010/main" val="1672369468"/>
      </p:ext>
    </p:extLst>
  </p:cSld>
  <p:clrMapOvr>
    <a:masterClrMapping/>
  </p:clrMapOvr>
  <p:transition spd="slow" advClick="0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DC50D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20516286">
            <a:off x="782733" y="1943263"/>
            <a:ext cx="7479572" cy="1828468"/>
          </a:xfrm>
          <a:prstGeom prst="rect">
            <a:avLst/>
          </a:prstGeom>
          <a:noFill/>
        </p:spPr>
        <p:txBody>
          <a:bodyPr wrap="square" rtlCol="0">
            <a:prstTxWarp prst="textCurveDow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8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 о л о </a:t>
            </a:r>
            <a:r>
              <a:rPr lang="ru-RU" sz="8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</a:t>
            </a:r>
            <a:r>
              <a:rPr lang="ru-RU" sz="8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8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</a:t>
            </a:r>
            <a:r>
              <a:rPr lang="ru-RU" sz="8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8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ы</a:t>
            </a:r>
            <a:r>
              <a:rPr lang="ru-RU" sz="8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!</a:t>
            </a:r>
          </a:p>
        </p:txBody>
      </p:sp>
      <p:pic>
        <p:nvPicPr>
          <p:cNvPr id="5122" name="Picture 2" descr="C:\Users\Юзер\Downloads\pngtree-red-rocket-flying-png-image_1344897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498480">
            <a:off x="-2424138" y="4180330"/>
            <a:ext cx="2559608" cy="255960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25548E-6 L 1.27083 -0.99506 " pathEditMode="relative" rAng="0" ptsTypes="AA">
                                      <p:cBhvr>
                                        <p:cTn id="11" dur="3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5" y="-4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wnloads\rockets_PNG10106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7380" y="4450791"/>
            <a:ext cx="1394432" cy="75996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Блок-схема: альтернативный процесс 2"/>
          <p:cNvSpPr/>
          <p:nvPr/>
        </p:nvSpPr>
        <p:spPr>
          <a:xfrm>
            <a:off x="2195736" y="1635646"/>
            <a:ext cx="4896544" cy="2376264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n>
                  <a:solidFill>
                    <a:srgbClr val="752894"/>
                  </a:solidFill>
                </a:ln>
              </a:rPr>
              <a:t>12 апреля в 1961 году, </a:t>
            </a:r>
          </a:p>
          <a:p>
            <a:pPr algn="ctr"/>
            <a:r>
              <a:rPr lang="ru-RU" sz="2000" b="1" dirty="0" smtClean="0">
                <a:ln>
                  <a:solidFill>
                    <a:srgbClr val="752894"/>
                  </a:solidFill>
                </a:ln>
              </a:rPr>
              <a:t>Юрий Гагарин </a:t>
            </a:r>
            <a:r>
              <a:rPr lang="ru-RU" sz="2000" dirty="0" smtClean="0">
                <a:ln>
                  <a:solidFill>
                    <a:srgbClr val="752894"/>
                  </a:solidFill>
                </a:ln>
              </a:rPr>
              <a:t>на космическом корабле «Восток-1» стартовал с космодрома «Байконур» и впервые в мире совершил орбитальный облёт планеты Земля. </a:t>
            </a:r>
          </a:p>
          <a:p>
            <a:pPr algn="ctr"/>
            <a:r>
              <a:rPr lang="ru-RU" sz="2000" dirty="0" smtClean="0">
                <a:ln>
                  <a:solidFill>
                    <a:srgbClr val="752894"/>
                  </a:solidFill>
                </a:ln>
              </a:rPr>
              <a:t>Полёт продлился 108 минут.</a:t>
            </a:r>
            <a:endParaRPr lang="ru-RU" sz="2000" dirty="0">
              <a:ln>
                <a:solidFill>
                  <a:srgbClr val="752894"/>
                </a:solidFill>
              </a:ln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03584E-6 L 1.21771 -0.84585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9" y="-4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75856" y="771550"/>
            <a:ext cx="5256584" cy="720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dirty="0"/>
              <a:t>1. Кто </a:t>
            </a:r>
            <a:r>
              <a:rPr lang="ru-RU" sz="2800" b="1" dirty="0" smtClean="0"/>
              <a:t>первый в мире </a:t>
            </a:r>
            <a:r>
              <a:rPr lang="ru-RU" sz="2800" b="1" dirty="0"/>
              <a:t>совершил полёт в космос?</a:t>
            </a:r>
          </a:p>
        </p:txBody>
      </p:sp>
      <p:sp>
        <p:nvSpPr>
          <p:cNvPr id="3" name="прям гагарин"/>
          <p:cNvSpPr/>
          <p:nvPr/>
        </p:nvSpPr>
        <p:spPr>
          <a:xfrm>
            <a:off x="4788024" y="1995686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Юрий Гагарин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88024" y="2859782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Алексей Леонов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88024" y="3795886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Нил </a:t>
            </a:r>
            <a:r>
              <a:rPr lang="ru-RU" sz="2800" b="1" dirty="0" err="1"/>
              <a:t>Армстронг</a:t>
            </a:r>
            <a:endParaRPr lang="ru-RU" sz="2800" b="1" dirty="0"/>
          </a:p>
        </p:txBody>
      </p:sp>
      <p:pic>
        <p:nvPicPr>
          <p:cNvPr id="9" name="звезда" descr="http://www.clipartkid.com/images/342/smiling-star-vector-clip-art-HCCYkq-clipart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chemeClr val="accent2">
                <a:tint val="45000"/>
                <a:satMod val="400000"/>
              </a:schemeClr>
            </a:duotone>
            <a:lum bright="30000" contrast="3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00392" y="4011910"/>
            <a:ext cx="792088" cy="792088"/>
          </a:xfrm>
          <a:prstGeom prst="rect">
            <a:avLst/>
          </a:prstGeom>
          <a:noFill/>
        </p:spPr>
      </p:pic>
      <p:pic>
        <p:nvPicPr>
          <p:cNvPr id="11" name="гагарин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264" y="629058"/>
            <a:ext cx="2894423" cy="4029400"/>
          </a:xfrm>
          <a:prstGeom prst="rect">
            <a:avLst/>
          </a:prstGeom>
        </p:spPr>
      </p:pic>
      <p:pic>
        <p:nvPicPr>
          <p:cNvPr id="22536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1923678"/>
            <a:ext cx="864096" cy="726639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3779912" y="2067694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1</a:t>
            </a:r>
            <a:endParaRPr lang="ru-RU" b="1" dirty="0"/>
          </a:p>
        </p:txBody>
      </p:sp>
      <p:pic>
        <p:nvPicPr>
          <p:cNvPr id="19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2859782"/>
            <a:ext cx="864096" cy="726639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3779912" y="3003798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2</a:t>
            </a:r>
            <a:endParaRPr lang="ru-RU" b="1" dirty="0"/>
          </a:p>
        </p:txBody>
      </p:sp>
      <p:pic>
        <p:nvPicPr>
          <p:cNvPr id="21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3795886"/>
            <a:ext cx="864096" cy="726639"/>
          </a:xfrm>
          <a:prstGeom prst="rect">
            <a:avLst/>
          </a:prstGeom>
          <a:noFill/>
        </p:spPr>
      </p:pic>
      <p:sp>
        <p:nvSpPr>
          <p:cNvPr id="22" name="Прямоугольник 21"/>
          <p:cNvSpPr/>
          <p:nvPr/>
        </p:nvSpPr>
        <p:spPr>
          <a:xfrm>
            <a:off x="3779912" y="3939902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3</a:t>
            </a:r>
            <a:endParaRPr lang="ru-RU" b="1" dirty="0"/>
          </a:p>
        </p:txBody>
      </p:sp>
    </p:spTree>
  </p:cSld>
  <p:clrMapOvr>
    <a:masterClrMapping/>
  </p:clrMapOvr>
  <p:transition spd="slow" advClick="0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DC50D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788024" y="1995686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Юпитер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275856" y="771550"/>
            <a:ext cx="5256584" cy="720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/>
              <a:t>2</a:t>
            </a:r>
            <a:r>
              <a:rPr lang="ru-RU" sz="2400" b="1" dirty="0" smtClean="0"/>
              <a:t>. Первая планета от </a:t>
            </a:r>
            <a:r>
              <a:rPr lang="ru-RU" sz="2400" b="1" dirty="0"/>
              <a:t>Солнца в Солнечной системе?</a:t>
            </a:r>
          </a:p>
        </p:txBody>
      </p:sp>
      <p:sp>
        <p:nvSpPr>
          <p:cNvPr id="3" name="прям мерк"/>
          <p:cNvSpPr/>
          <p:nvPr/>
        </p:nvSpPr>
        <p:spPr>
          <a:xfrm>
            <a:off x="4788024" y="2931790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Меркурий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88024" y="3795886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Уран</a:t>
            </a:r>
          </a:p>
        </p:txBody>
      </p:sp>
      <p:pic>
        <p:nvPicPr>
          <p:cNvPr id="9" name="Picture 2" descr="http://www.clipartkid.com/images/342/smiling-star-vector-clip-art-HCCYkq-clipart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chemeClr val="accent2">
                <a:tint val="45000"/>
                <a:satMod val="400000"/>
              </a:schemeClr>
            </a:duotone>
            <a:lum bright="30000" contrast="3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56376" y="3939902"/>
            <a:ext cx="792088" cy="792088"/>
          </a:xfrm>
          <a:prstGeom prst="rect">
            <a:avLst/>
          </a:prstGeom>
          <a:noFill/>
        </p:spPr>
      </p:pic>
      <p:pic>
        <p:nvPicPr>
          <p:cNvPr id="11" name="Picture 2" descr="C:\Users\User\Downloads\mercury-1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803" t="17191" r="25553" b="17618"/>
          <a:stretch/>
        </p:blipFill>
        <p:spPr bwMode="auto">
          <a:xfrm>
            <a:off x="467544" y="1707654"/>
            <a:ext cx="3028745" cy="304427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1923678"/>
            <a:ext cx="864096" cy="726639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3779912" y="2067694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1</a:t>
            </a:r>
            <a:endParaRPr lang="ru-RU" b="1" dirty="0"/>
          </a:p>
        </p:txBody>
      </p:sp>
      <p:pic>
        <p:nvPicPr>
          <p:cNvPr id="24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2859782"/>
            <a:ext cx="864096" cy="726639"/>
          </a:xfrm>
          <a:prstGeom prst="rect">
            <a:avLst/>
          </a:prstGeom>
          <a:noFill/>
        </p:spPr>
      </p:pic>
      <p:sp>
        <p:nvSpPr>
          <p:cNvPr id="25" name="Прямоугольник 24"/>
          <p:cNvSpPr/>
          <p:nvPr/>
        </p:nvSpPr>
        <p:spPr>
          <a:xfrm>
            <a:off x="3779912" y="3003798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2</a:t>
            </a:r>
            <a:endParaRPr lang="ru-RU" b="1" dirty="0"/>
          </a:p>
        </p:txBody>
      </p:sp>
      <p:pic>
        <p:nvPicPr>
          <p:cNvPr id="26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3795886"/>
            <a:ext cx="864096" cy="726639"/>
          </a:xfrm>
          <a:prstGeom prst="rect">
            <a:avLst/>
          </a:prstGeom>
          <a:noFill/>
        </p:spPr>
      </p:pic>
      <p:sp>
        <p:nvSpPr>
          <p:cNvPr id="27" name="Прямоугольник 26"/>
          <p:cNvSpPr/>
          <p:nvPr/>
        </p:nvSpPr>
        <p:spPr>
          <a:xfrm>
            <a:off x="3779912" y="3939902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3</a:t>
            </a:r>
            <a:endParaRPr lang="ru-RU" b="1" dirty="0"/>
          </a:p>
        </p:txBody>
      </p:sp>
    </p:spTree>
  </p:cSld>
  <p:clrMapOvr>
    <a:masterClrMapping/>
  </p:clrMapOvr>
  <p:transition spd="slow" advClick="0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DC50D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8024" y="2931790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Юпитер</a:t>
            </a:r>
          </a:p>
        </p:txBody>
      </p:sp>
      <p:sp>
        <p:nvSpPr>
          <p:cNvPr id="3" name="пр зем"/>
          <p:cNvSpPr/>
          <p:nvPr/>
        </p:nvSpPr>
        <p:spPr>
          <a:xfrm>
            <a:off x="4788024" y="1995686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Земля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88024" y="3867894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Уран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275856" y="771550"/>
            <a:ext cx="5256584" cy="720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/>
              <a:t>3. Как называется наша планета?</a:t>
            </a:r>
            <a:endParaRPr lang="ru-RU" sz="2400" b="1" dirty="0"/>
          </a:p>
        </p:txBody>
      </p:sp>
      <p:pic>
        <p:nvPicPr>
          <p:cNvPr id="9" name="Picture 2" descr="http://www.clipartkid.com/images/342/smiling-star-vector-clip-art-HCCYkq-clipart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chemeClr val="accent2">
                <a:tint val="45000"/>
                <a:satMod val="400000"/>
              </a:schemeClr>
            </a:duotone>
            <a:lum bright="30000" contrast="3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8384" y="4011910"/>
            <a:ext cx="792088" cy="792088"/>
          </a:xfrm>
          <a:prstGeom prst="rect">
            <a:avLst/>
          </a:prstGeom>
          <a:noFill/>
        </p:spPr>
      </p:pic>
      <p:pic>
        <p:nvPicPr>
          <p:cNvPr id="1026" name="Picture 2" descr="C:\Users\Юзер\Downloads\pngtree-planet-earth-png-image_12805877.png"/>
          <p:cNvPicPr>
            <a:picLocks noChangeAspect="1" noChangeArrowheads="1"/>
          </p:cNvPicPr>
          <p:nvPr/>
        </p:nvPicPr>
        <p:blipFill>
          <a:blip r:embed="rId4" cstate="print"/>
          <a:srcRect l="17160" t="16164" r="16164" b="21201"/>
          <a:stretch>
            <a:fillRect/>
          </a:stretch>
        </p:blipFill>
        <p:spPr bwMode="auto">
          <a:xfrm>
            <a:off x="0" y="1707654"/>
            <a:ext cx="3496526" cy="3284615"/>
          </a:xfrm>
          <a:prstGeom prst="rect">
            <a:avLst/>
          </a:prstGeom>
          <a:noFill/>
        </p:spPr>
      </p:pic>
      <p:pic>
        <p:nvPicPr>
          <p:cNvPr id="11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1923678"/>
            <a:ext cx="864096" cy="726639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779912" y="2067694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1</a:t>
            </a:r>
            <a:endParaRPr lang="ru-RU" b="1" dirty="0"/>
          </a:p>
        </p:txBody>
      </p:sp>
      <p:pic>
        <p:nvPicPr>
          <p:cNvPr id="13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2859782"/>
            <a:ext cx="864096" cy="726639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3779912" y="3003798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2</a:t>
            </a:r>
            <a:endParaRPr lang="ru-RU" b="1" dirty="0"/>
          </a:p>
        </p:txBody>
      </p:sp>
      <p:pic>
        <p:nvPicPr>
          <p:cNvPr id="15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3795886"/>
            <a:ext cx="864096" cy="726639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3779912" y="3939902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3</a:t>
            </a:r>
            <a:endParaRPr lang="ru-RU" b="1" dirty="0"/>
          </a:p>
        </p:txBody>
      </p:sp>
    </p:spTree>
  </p:cSld>
  <p:clrMapOvr>
    <a:masterClrMapping/>
  </p:clrMapOvr>
  <p:transition spd="slow" advClick="0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DC50D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788024" y="1995686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Марс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275856" y="771550"/>
            <a:ext cx="5256584" cy="720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/>
              <a:t>4. Какая самая маленькая планета Солнечной системы</a:t>
            </a:r>
            <a:r>
              <a:rPr lang="ru-RU" sz="2400" dirty="0"/>
              <a:t>?</a:t>
            </a:r>
          </a:p>
        </p:txBody>
      </p:sp>
      <p:sp>
        <p:nvSpPr>
          <p:cNvPr id="3" name="пр мер"/>
          <p:cNvSpPr/>
          <p:nvPr/>
        </p:nvSpPr>
        <p:spPr>
          <a:xfrm>
            <a:off x="4788024" y="3795886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Меркурий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88024" y="2931790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Нептун</a:t>
            </a:r>
          </a:p>
        </p:txBody>
      </p:sp>
      <p:pic>
        <p:nvPicPr>
          <p:cNvPr id="9" name="Picture 2" descr="http://www.clipartkid.com/images/342/smiling-star-vector-clip-art-HCCYkq-clipart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chemeClr val="accent2">
                <a:tint val="45000"/>
                <a:satMod val="400000"/>
              </a:schemeClr>
            </a:duotone>
            <a:lum bright="30000" contrast="3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8384" y="4011910"/>
            <a:ext cx="792088" cy="792088"/>
          </a:xfrm>
          <a:prstGeom prst="rect">
            <a:avLst/>
          </a:prstGeom>
          <a:noFill/>
        </p:spPr>
      </p:pic>
      <p:pic>
        <p:nvPicPr>
          <p:cNvPr id="11" name="Picture 2" descr="C:\Users\Юзер\Downloads\pngtree-planet-earth-png-image_12805877.png"/>
          <p:cNvPicPr>
            <a:picLocks noChangeAspect="1" noChangeArrowheads="1"/>
          </p:cNvPicPr>
          <p:nvPr/>
        </p:nvPicPr>
        <p:blipFill>
          <a:blip r:embed="rId4" cstate="print"/>
          <a:srcRect l="17160" t="16164" r="16164" b="21201"/>
          <a:stretch>
            <a:fillRect/>
          </a:stretch>
        </p:blipFill>
        <p:spPr bwMode="auto">
          <a:xfrm>
            <a:off x="467544" y="2355726"/>
            <a:ext cx="2520280" cy="2367536"/>
          </a:xfrm>
          <a:prstGeom prst="rect">
            <a:avLst/>
          </a:prstGeom>
          <a:noFill/>
        </p:spPr>
      </p:pic>
      <p:pic>
        <p:nvPicPr>
          <p:cNvPr id="12" name="Picture 2" descr="C:\Users\User\Downloads\mercury-1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803" t="17191" r="25553" b="17618"/>
          <a:stretch/>
        </p:blipFill>
        <p:spPr bwMode="auto">
          <a:xfrm>
            <a:off x="2339752" y="1779662"/>
            <a:ext cx="951167" cy="95604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1923678"/>
            <a:ext cx="864096" cy="726639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3779912" y="2067694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1</a:t>
            </a:r>
            <a:endParaRPr lang="ru-RU" b="1" dirty="0"/>
          </a:p>
        </p:txBody>
      </p:sp>
      <p:pic>
        <p:nvPicPr>
          <p:cNvPr id="15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2859782"/>
            <a:ext cx="864096" cy="726639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3779912" y="3003798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2</a:t>
            </a:r>
            <a:endParaRPr lang="ru-RU" b="1" dirty="0"/>
          </a:p>
        </p:txBody>
      </p:sp>
      <p:pic>
        <p:nvPicPr>
          <p:cNvPr id="17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3795886"/>
            <a:ext cx="864096" cy="726639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3779912" y="3939902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3</a:t>
            </a:r>
            <a:endParaRPr lang="ru-RU" b="1" dirty="0"/>
          </a:p>
        </p:txBody>
      </p:sp>
    </p:spTree>
  </p:cSld>
  <p:clrMapOvr>
    <a:masterClrMapping/>
  </p:clrMapOvr>
  <p:transition spd="slow" advClick="0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DC50D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788024" y="1995686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Сириус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275856" y="771550"/>
            <a:ext cx="5256584" cy="720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600" b="1" dirty="0"/>
              <a:t>5. Какая ближайшая к </a:t>
            </a:r>
            <a:r>
              <a:rPr lang="ru-RU" sz="2600" b="1" dirty="0" smtClean="0"/>
              <a:t>Земле звезда</a:t>
            </a:r>
            <a:r>
              <a:rPr lang="ru-RU" sz="2600" b="1" dirty="0"/>
              <a:t>?</a:t>
            </a:r>
          </a:p>
        </p:txBody>
      </p:sp>
      <p:sp>
        <p:nvSpPr>
          <p:cNvPr id="3" name="пр сол"/>
          <p:cNvSpPr/>
          <p:nvPr/>
        </p:nvSpPr>
        <p:spPr>
          <a:xfrm>
            <a:off x="4788024" y="3795886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Солнце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88024" y="2931790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</a:t>
            </a:r>
            <a:r>
              <a:rPr lang="ru-RU" sz="2800" b="1" dirty="0" err="1"/>
              <a:t>Альдебаран</a:t>
            </a:r>
            <a:endParaRPr lang="ru-RU" sz="2800" b="1" dirty="0"/>
          </a:p>
        </p:txBody>
      </p:sp>
      <p:pic>
        <p:nvPicPr>
          <p:cNvPr id="9" name="Picture 2" descr="http://www.clipartkid.com/images/342/smiling-star-vector-clip-art-HCCYkq-clipart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chemeClr val="accent2">
                <a:tint val="45000"/>
                <a:satMod val="400000"/>
              </a:schemeClr>
            </a:duotone>
            <a:lum bright="30000" contrast="3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8384" y="4011910"/>
            <a:ext cx="792088" cy="792088"/>
          </a:xfrm>
          <a:prstGeom prst="rect">
            <a:avLst/>
          </a:prstGeom>
          <a:noFill/>
        </p:spPr>
      </p:pic>
      <p:pic>
        <p:nvPicPr>
          <p:cNvPr id="11" name="Picture 3" descr="C:\Users\User\Downloads\394812_55812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51670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1923678"/>
            <a:ext cx="864096" cy="726639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3779912" y="2067694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1</a:t>
            </a:r>
            <a:endParaRPr lang="ru-RU" b="1" dirty="0"/>
          </a:p>
        </p:txBody>
      </p:sp>
      <p:pic>
        <p:nvPicPr>
          <p:cNvPr id="14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2859782"/>
            <a:ext cx="864096" cy="726639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3779912" y="3003798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2</a:t>
            </a:r>
            <a:endParaRPr lang="ru-RU" b="1" dirty="0"/>
          </a:p>
        </p:txBody>
      </p:sp>
      <p:pic>
        <p:nvPicPr>
          <p:cNvPr id="16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3795886"/>
            <a:ext cx="864096" cy="726639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3779912" y="3939902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3</a:t>
            </a:r>
            <a:endParaRPr lang="ru-RU" b="1" dirty="0"/>
          </a:p>
        </p:txBody>
      </p:sp>
    </p:spTree>
  </p:cSld>
  <p:clrMapOvr>
    <a:masterClrMapping/>
  </p:clrMapOvr>
  <p:transition spd="slow" advClick="0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DC50D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 тер"/>
          <p:cNvSpPr/>
          <p:nvPr/>
        </p:nvSpPr>
        <p:spPr>
          <a:xfrm>
            <a:off x="4788024" y="3867894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  Валентина Терешкова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88024" y="2931790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  Светлана Савицкая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275856" y="771550"/>
            <a:ext cx="5256584" cy="720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/>
              <a:t>6. Как звали первую женщину-космонавта?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88024" y="1995686"/>
            <a:ext cx="3240360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 Юлия Петрова</a:t>
            </a:r>
          </a:p>
        </p:txBody>
      </p:sp>
      <p:pic>
        <p:nvPicPr>
          <p:cNvPr id="9" name="Picture 2" descr="http://www.clipartkid.com/images/342/smiling-star-vector-clip-art-HCCYkq-clipart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rgbClr val="FFFF00">
                <a:tint val="45000"/>
                <a:satMod val="400000"/>
              </a:srgbClr>
            </a:duotone>
            <a:lum bright="20000" contrast="3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8384" y="4011910"/>
            <a:ext cx="792088" cy="792088"/>
          </a:xfrm>
          <a:prstGeom prst="rect">
            <a:avLst/>
          </a:prstGeom>
          <a:noFill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399" y="551516"/>
            <a:ext cx="2880320" cy="4184483"/>
          </a:xfrm>
          <a:prstGeom prst="rect">
            <a:avLst/>
          </a:prstGeom>
        </p:spPr>
      </p:pic>
      <p:pic>
        <p:nvPicPr>
          <p:cNvPr id="11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1923678"/>
            <a:ext cx="864096" cy="726639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779912" y="2067694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1</a:t>
            </a:r>
            <a:endParaRPr lang="ru-RU" b="1" dirty="0"/>
          </a:p>
        </p:txBody>
      </p:sp>
      <p:pic>
        <p:nvPicPr>
          <p:cNvPr id="13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2859782"/>
            <a:ext cx="864096" cy="726639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3779912" y="3003798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2</a:t>
            </a:r>
            <a:endParaRPr lang="ru-RU" b="1" dirty="0"/>
          </a:p>
        </p:txBody>
      </p:sp>
      <p:pic>
        <p:nvPicPr>
          <p:cNvPr id="15" name="Picture 8" descr="https://avatars.mds.yandex.net/i?id=69c3cc9e0512eedad7b5b1418e39f3b243d6da46-12622473-images-thumbs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3795886"/>
            <a:ext cx="864096" cy="726639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3779912" y="3939902"/>
            <a:ext cx="576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3</a:t>
            </a:r>
            <a:endParaRPr lang="ru-RU" b="1" dirty="0"/>
          </a:p>
        </p:txBody>
      </p:sp>
    </p:spTree>
  </p:cSld>
  <p:clrMapOvr>
    <a:masterClrMapping/>
  </p:clrMapOvr>
  <p:transition spd="slow" advClick="0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DC50D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864</TotalTime>
  <Words>510</Words>
  <Application>Microsoft Office PowerPoint</Application>
  <PresentationFormat>Экран (16:9)</PresentationFormat>
  <Paragraphs>163</Paragraphs>
  <Slides>25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Master</dc:creator>
  <cp:lastModifiedBy>Юзер</cp:lastModifiedBy>
  <cp:revision>106</cp:revision>
  <dcterms:created xsi:type="dcterms:W3CDTF">2017-03-18T05:46:48Z</dcterms:created>
  <dcterms:modified xsi:type="dcterms:W3CDTF">2026-04-07T08:46:26Z</dcterms:modified>
</cp:coreProperties>
</file>