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64" r:id="rId4"/>
    <p:sldId id="265" r:id="rId5"/>
    <p:sldId id="270" r:id="rId6"/>
    <p:sldId id="267" r:id="rId7"/>
    <p:sldId id="268" r:id="rId8"/>
    <p:sldId id="269" r:id="rId9"/>
    <p:sldId id="271" r:id="rId10"/>
    <p:sldId id="272" r:id="rId11"/>
    <p:sldId id="266" r:id="rId12"/>
    <p:sldId id="273" r:id="rId13"/>
    <p:sldId id="274" r:id="rId14"/>
    <p:sldId id="275" r:id="rId15"/>
    <p:sldId id="276" r:id="rId16"/>
    <p:sldId id="261" r:id="rId17"/>
    <p:sldId id="258" r:id="rId18"/>
    <p:sldId id="259" r:id="rId19"/>
    <p:sldId id="277" r:id="rId20"/>
    <p:sldId id="262" r:id="rId21"/>
    <p:sldId id="278" r:id="rId22"/>
    <p:sldId id="263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46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B2442A-61E7-4F54-A3CA-B31CF0CABCD1}" type="datetimeFigureOut">
              <a:rPr lang="ru-RU" smtClean="0"/>
              <a:t>05.08.2021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274A0A-0DB0-4FA3-9178-50FAC42DEB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4941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74A0A-0DB0-4FA3-9178-50FAC42DEB23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2312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74A0A-0DB0-4FA3-9178-50FAC42DEB23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231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CEBAC-6C81-41B3-8367-FB434E8793BB}" type="datetimeFigureOut">
              <a:rPr lang="ru-RU" smtClean="0"/>
              <a:t>05.08.2021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34595-3112-4FA1-9FC8-91121E810E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4761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CEBAC-6C81-41B3-8367-FB434E8793BB}" type="datetimeFigureOut">
              <a:rPr lang="ru-RU" smtClean="0"/>
              <a:t>05.08.2021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34595-3112-4FA1-9FC8-91121E810E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1896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CEBAC-6C81-41B3-8367-FB434E8793BB}" type="datetimeFigureOut">
              <a:rPr lang="ru-RU" smtClean="0"/>
              <a:t>05.08.2021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34595-3112-4FA1-9FC8-91121E810E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7243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CEBAC-6C81-41B3-8367-FB434E8793BB}" type="datetimeFigureOut">
              <a:rPr lang="ru-RU" smtClean="0"/>
              <a:t>05.08.2021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34595-3112-4FA1-9FC8-91121E810E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8290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CEBAC-6C81-41B3-8367-FB434E8793BB}" type="datetimeFigureOut">
              <a:rPr lang="ru-RU" smtClean="0"/>
              <a:t>05.08.2021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34595-3112-4FA1-9FC8-91121E810E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2165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CEBAC-6C81-41B3-8367-FB434E8793BB}" type="datetimeFigureOut">
              <a:rPr lang="ru-RU" smtClean="0"/>
              <a:t>05.08.2021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34595-3112-4FA1-9FC8-91121E810E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948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CEBAC-6C81-41B3-8367-FB434E8793BB}" type="datetimeFigureOut">
              <a:rPr lang="ru-RU" smtClean="0"/>
              <a:t>05.08.2021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34595-3112-4FA1-9FC8-91121E810E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2214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CEBAC-6C81-41B3-8367-FB434E8793BB}" type="datetimeFigureOut">
              <a:rPr lang="ru-RU" smtClean="0"/>
              <a:t>05.08.2021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34595-3112-4FA1-9FC8-91121E810E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492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CEBAC-6C81-41B3-8367-FB434E8793BB}" type="datetimeFigureOut">
              <a:rPr lang="ru-RU" smtClean="0"/>
              <a:t>05.08.2021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34595-3112-4FA1-9FC8-91121E810E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2715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CEBAC-6C81-41B3-8367-FB434E8793BB}" type="datetimeFigureOut">
              <a:rPr lang="ru-RU" smtClean="0"/>
              <a:t>05.08.2021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34595-3112-4FA1-9FC8-91121E810E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8966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CEBAC-6C81-41B3-8367-FB434E8793BB}" type="datetimeFigureOut">
              <a:rPr lang="ru-RU" smtClean="0"/>
              <a:t>05.08.2021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34595-3112-4FA1-9FC8-91121E810E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1371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2CEBAC-6C81-41B3-8367-FB434E8793BB}" type="datetimeFigureOut">
              <a:rPr lang="ru-RU" smtClean="0"/>
              <a:t>05.08.2021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34595-3112-4FA1-9FC8-91121E810E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7515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ssko.ru/livejournal/2015/05/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2577" y="-6211"/>
            <a:ext cx="103560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274099" y="5301208"/>
            <a:ext cx="5186333" cy="10081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620688"/>
            <a:ext cx="7704856" cy="403244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-18940" y="926140"/>
            <a:ext cx="91687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Муниципальное автономное учреждение дополнительного образования</a:t>
            </a:r>
          </a:p>
          <a:p>
            <a:pPr algn="ctr"/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«Центр дополнительного образования» г. Балаково Саратовской области</a:t>
            </a:r>
          </a:p>
          <a:p>
            <a:pPr algn="ctr"/>
            <a:endParaRPr 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ПРЕЗЕНТАЦИЯ</a:t>
            </a:r>
          </a:p>
          <a:p>
            <a:pPr algn="ctr"/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 занятию по курсу «Конструирование» для детей 5-7 лет</a:t>
            </a:r>
            <a:endParaRPr 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24865" y="5482098"/>
            <a:ext cx="48847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Автор: педагог дополнительного образования </a:t>
            </a:r>
            <a:endParaRPr lang="ru-RU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ru-RU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Ефесова</a:t>
            </a:r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Екатерина Ивановна</a:t>
            </a:r>
            <a:endParaRPr 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13654" y="2403468"/>
            <a:ext cx="6188700" cy="1920481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_AssuanNr" panose="02040804020206050204" pitchFamily="18" charset="-52"/>
              </a:rPr>
              <a:t>Гороховый 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_AssuanNr" panose="02040804020206050204" pitchFamily="18" charset="-52"/>
              </a:rPr>
              <a:t/>
            </a:r>
            <a:b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_AssuanNr" panose="02040804020206050204" pitchFamily="18" charset="-52"/>
              </a:rPr>
            </a:b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_AssuanNr" panose="02040804020206050204" pitchFamily="18" charset="-52"/>
              </a:rPr>
              <a:t>конструктор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_AssuanNr" panose="02040804020206050204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41466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6" name="Picture 16" descr="Трапеция Греческое слово &quot;трапедзион&quot; переводится как &quot;столик&quot; (сравним со сл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2" t="5091"/>
          <a:stretch/>
        </p:blipFill>
        <p:spPr bwMode="auto">
          <a:xfrm>
            <a:off x="323528" y="332656"/>
            <a:ext cx="8064896" cy="6554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20359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Термин &quot;куб&quot; происходит от греческого слова в переводе означающего - &quot;игральн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40" t="7258"/>
          <a:stretch/>
        </p:blipFill>
        <p:spPr bwMode="auto">
          <a:xfrm>
            <a:off x="611560" y="188640"/>
            <a:ext cx="8046349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08004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Пирамида Пирамида - от греческого слова &quot;пюрамис&quot;, которым греки называли еги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5" t="7882"/>
          <a:stretch/>
        </p:blipFill>
        <p:spPr bwMode="auto">
          <a:xfrm>
            <a:off x="467544" y="251977"/>
            <a:ext cx="7992888" cy="6354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99857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 descr="Призма Призма - от слова «присма» (&quot;опиленная&quot;, &quot;отпиленная часть&quot;). 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64" t="7664"/>
          <a:stretch/>
        </p:blipFill>
        <p:spPr bwMode="auto">
          <a:xfrm>
            <a:off x="251520" y="260648"/>
            <a:ext cx="7992888" cy="6391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99857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Термин образован путем соединения двух греческих слов: &quot;параллелос&quot; — &quot;парал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96" t="5893"/>
          <a:stretch/>
        </p:blipFill>
        <p:spPr bwMode="auto">
          <a:xfrm>
            <a:off x="539552" y="260648"/>
            <a:ext cx="8064896" cy="6565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99857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2" name="Picture 8" descr="Цилиндр Цилиндр - от латинского слова &quot;цилиндрус&quot; (валик, каток). 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9" t="7671"/>
          <a:stretch/>
        </p:blipFill>
        <p:spPr bwMode="auto">
          <a:xfrm>
            <a:off x="539552" y="300104"/>
            <a:ext cx="7780201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99857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www.sites.google.com/site/malenkijskolnik/_/rsrc/1435181155891/metodiceskaa-kopilka/plakaty/5710354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5951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430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avatars.mds.yandex.net/get-zen_doc/195350/pub_5b473fb87a0f0500acdcdd4f_5b473fc7d3726c00aa20a85a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072" y="175415"/>
            <a:ext cx="3984190" cy="2244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1100040" y="6170500"/>
            <a:ext cx="216000" cy="216024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V="1">
            <a:off x="1309181" y="589054"/>
            <a:ext cx="905781" cy="1687818"/>
          </a:xfrm>
          <a:prstGeom prst="line">
            <a:avLst/>
          </a:prstGeom>
          <a:ln>
            <a:headEnd w="sm" len="lg"/>
            <a:tailEnd w="sm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1" name="Овал 10"/>
          <p:cNvSpPr/>
          <p:nvPr/>
        </p:nvSpPr>
        <p:spPr>
          <a:xfrm>
            <a:off x="2234608" y="373030"/>
            <a:ext cx="216000" cy="216024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H="1" flipV="1">
            <a:off x="2492091" y="589054"/>
            <a:ext cx="905781" cy="1687818"/>
          </a:xfrm>
          <a:prstGeom prst="line">
            <a:avLst/>
          </a:prstGeom>
          <a:ln>
            <a:headEnd w="sm" len="lg"/>
            <a:tailEnd w="sm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3" name="Овал 12"/>
          <p:cNvSpPr/>
          <p:nvPr/>
        </p:nvSpPr>
        <p:spPr>
          <a:xfrm>
            <a:off x="3373068" y="2299556"/>
            <a:ext cx="216000" cy="216024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1411971" y="2419784"/>
            <a:ext cx="1872208" cy="1"/>
          </a:xfrm>
          <a:prstGeom prst="line">
            <a:avLst/>
          </a:prstGeom>
          <a:ln>
            <a:headEnd w="sm" len="lg"/>
            <a:tailEnd w="sm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1460080" y="6278512"/>
            <a:ext cx="1872208" cy="1"/>
          </a:xfrm>
          <a:prstGeom prst="line">
            <a:avLst/>
          </a:prstGeom>
          <a:ln>
            <a:headEnd w="sm" len="lg"/>
            <a:tailEnd w="sm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0" name="Овал 19"/>
          <p:cNvSpPr/>
          <p:nvPr/>
        </p:nvSpPr>
        <p:spPr>
          <a:xfrm>
            <a:off x="3476304" y="6170501"/>
            <a:ext cx="216000" cy="216024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1131840" y="3848745"/>
            <a:ext cx="216000" cy="216024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1491880" y="3956757"/>
            <a:ext cx="1872208" cy="1"/>
          </a:xfrm>
          <a:prstGeom prst="line">
            <a:avLst/>
          </a:prstGeom>
          <a:ln>
            <a:headEnd w="sm" len="lg"/>
            <a:tailEnd w="sm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3" name="Овал 22"/>
          <p:cNvSpPr/>
          <p:nvPr/>
        </p:nvSpPr>
        <p:spPr>
          <a:xfrm>
            <a:off x="3508104" y="3848746"/>
            <a:ext cx="216000" cy="216024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rot="5400000">
            <a:off x="271935" y="5162388"/>
            <a:ext cx="1872208" cy="1"/>
          </a:xfrm>
          <a:prstGeom prst="line">
            <a:avLst/>
          </a:prstGeom>
          <a:ln>
            <a:headEnd w="sm" len="lg"/>
            <a:tailEnd w="sm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rot="5400000">
            <a:off x="2665167" y="5162388"/>
            <a:ext cx="1872208" cy="1"/>
          </a:xfrm>
          <a:prstGeom prst="line">
            <a:avLst/>
          </a:prstGeom>
          <a:ln>
            <a:headEnd w="sm" len="lg"/>
            <a:tailEnd w="sm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4" name="Овал 33"/>
          <p:cNvSpPr/>
          <p:nvPr/>
        </p:nvSpPr>
        <p:spPr>
          <a:xfrm>
            <a:off x="1132719" y="2311772"/>
            <a:ext cx="216000" cy="216024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049" name="Группа 2048"/>
          <p:cNvGrpSpPr/>
          <p:nvPr/>
        </p:nvGrpSpPr>
        <p:grpSpPr>
          <a:xfrm>
            <a:off x="5573948" y="2527796"/>
            <a:ext cx="2438835" cy="3879576"/>
            <a:chOff x="5388720" y="2212200"/>
            <a:chExt cx="2624064" cy="4195172"/>
          </a:xfrm>
        </p:grpSpPr>
        <p:sp>
          <p:nvSpPr>
            <p:cNvPr id="26" name="Овал 25"/>
            <p:cNvSpPr/>
            <p:nvPr/>
          </p:nvSpPr>
          <p:spPr>
            <a:xfrm>
              <a:off x="5388720" y="6191347"/>
              <a:ext cx="216000" cy="216024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7" name="Прямая соединительная линия 26"/>
            <p:cNvCxnSpPr/>
            <p:nvPr/>
          </p:nvCxnSpPr>
          <p:spPr>
            <a:xfrm>
              <a:off x="5748760" y="6299359"/>
              <a:ext cx="1872208" cy="1"/>
            </a:xfrm>
            <a:prstGeom prst="line">
              <a:avLst/>
            </a:prstGeom>
            <a:ln>
              <a:headEnd w="sm" len="lg"/>
              <a:tailEnd w="sm" len="lg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28" name="Овал 27"/>
            <p:cNvSpPr/>
            <p:nvPr/>
          </p:nvSpPr>
          <p:spPr>
            <a:xfrm>
              <a:off x="7764984" y="6191348"/>
              <a:ext cx="216000" cy="216024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5420520" y="3869592"/>
              <a:ext cx="216000" cy="216024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0" name="Прямая соединительная линия 29"/>
            <p:cNvCxnSpPr/>
            <p:nvPr/>
          </p:nvCxnSpPr>
          <p:spPr>
            <a:xfrm>
              <a:off x="5780560" y="3977604"/>
              <a:ext cx="1872208" cy="1"/>
            </a:xfrm>
            <a:prstGeom prst="line">
              <a:avLst/>
            </a:prstGeom>
            <a:ln>
              <a:headEnd w="sm" len="lg"/>
              <a:tailEnd w="sm" len="lg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31" name="Овал 30"/>
            <p:cNvSpPr/>
            <p:nvPr/>
          </p:nvSpPr>
          <p:spPr>
            <a:xfrm>
              <a:off x="7796784" y="3869593"/>
              <a:ext cx="216000" cy="216024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2" name="Прямая соединительная линия 31"/>
            <p:cNvCxnSpPr/>
            <p:nvPr/>
          </p:nvCxnSpPr>
          <p:spPr>
            <a:xfrm rot="5400000">
              <a:off x="4560615" y="5183235"/>
              <a:ext cx="1872208" cy="1"/>
            </a:xfrm>
            <a:prstGeom prst="line">
              <a:avLst/>
            </a:prstGeom>
            <a:ln>
              <a:headEnd w="sm" len="lg"/>
              <a:tailEnd w="sm" len="lg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 rot="5400000">
              <a:off x="6953847" y="5183235"/>
              <a:ext cx="1872208" cy="1"/>
            </a:xfrm>
            <a:prstGeom prst="line">
              <a:avLst/>
            </a:prstGeom>
            <a:ln>
              <a:headEnd w="sm" len="lg"/>
              <a:tailEnd w="sm" len="lg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 flipV="1">
              <a:off x="5573949" y="2428224"/>
              <a:ext cx="1002915" cy="1344062"/>
            </a:xfrm>
            <a:prstGeom prst="line">
              <a:avLst/>
            </a:prstGeom>
            <a:ln>
              <a:headEnd w="sm" len="lg"/>
              <a:tailEnd w="sm" len="lg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36" name="Овал 35"/>
            <p:cNvSpPr/>
            <p:nvPr/>
          </p:nvSpPr>
          <p:spPr>
            <a:xfrm>
              <a:off x="6576864" y="2212200"/>
              <a:ext cx="216000" cy="216024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7" name="Прямая соединительная линия 36"/>
            <p:cNvCxnSpPr/>
            <p:nvPr/>
          </p:nvCxnSpPr>
          <p:spPr>
            <a:xfrm flipH="1" flipV="1">
              <a:off x="6792864" y="2428224"/>
              <a:ext cx="1091505" cy="1344062"/>
            </a:xfrm>
            <a:prstGeom prst="line">
              <a:avLst/>
            </a:prstGeom>
            <a:ln>
              <a:headEnd w="sm" len="lg"/>
              <a:tailEnd w="sm" len="lg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2050" name="TextBox 2049"/>
          <p:cNvSpPr txBox="1"/>
          <p:nvPr/>
        </p:nvSpPr>
        <p:spPr>
          <a:xfrm rot="3714741">
            <a:off x="2740444" y="1112934"/>
            <a:ext cx="969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сторона</a:t>
            </a:r>
            <a:endParaRPr lang="ru-RU" dirty="0"/>
          </a:p>
        </p:txBody>
      </p:sp>
      <p:sp>
        <p:nvSpPr>
          <p:cNvPr id="48" name="TextBox 47"/>
          <p:cNvSpPr txBox="1"/>
          <p:nvPr/>
        </p:nvSpPr>
        <p:spPr>
          <a:xfrm rot="17977657">
            <a:off x="975492" y="1119600"/>
            <a:ext cx="969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сторона</a:t>
            </a:r>
            <a:endParaRPr lang="ru-RU" dirty="0"/>
          </a:p>
        </p:txBody>
      </p:sp>
      <p:sp>
        <p:nvSpPr>
          <p:cNvPr id="49" name="TextBox 48"/>
          <p:cNvSpPr txBox="1"/>
          <p:nvPr/>
        </p:nvSpPr>
        <p:spPr>
          <a:xfrm>
            <a:off x="1855620" y="2486321"/>
            <a:ext cx="969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сторона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0269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3" grpId="0" animBg="1"/>
      <p:bldP spid="20" grpId="0" animBg="1"/>
      <p:bldP spid="21" grpId="0" animBg="1"/>
      <p:bldP spid="23" grpId="0" animBg="1"/>
      <p:bldP spid="34" grpId="0" animBg="1"/>
      <p:bldP spid="2050" grpId="0"/>
      <p:bldP spid="48" grpId="0"/>
      <p:bldP spid="4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Группа 59"/>
          <p:cNvGrpSpPr/>
          <p:nvPr/>
        </p:nvGrpSpPr>
        <p:grpSpPr>
          <a:xfrm>
            <a:off x="350593" y="368660"/>
            <a:ext cx="2359846" cy="4248473"/>
            <a:chOff x="350593" y="368660"/>
            <a:chExt cx="2359846" cy="4248473"/>
          </a:xfrm>
        </p:grpSpPr>
        <p:sp>
          <p:nvSpPr>
            <p:cNvPr id="5" name="Овал 4"/>
            <p:cNvSpPr/>
            <p:nvPr/>
          </p:nvSpPr>
          <p:spPr>
            <a:xfrm>
              <a:off x="1429920" y="368660"/>
              <a:ext cx="216000" cy="216024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Овал 6"/>
            <p:cNvSpPr/>
            <p:nvPr/>
          </p:nvSpPr>
          <p:spPr>
            <a:xfrm>
              <a:off x="1424884" y="2470335"/>
              <a:ext cx="216000" cy="216024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8" name="Прямая соединительная линия 7"/>
            <p:cNvCxnSpPr/>
            <p:nvPr/>
          </p:nvCxnSpPr>
          <p:spPr>
            <a:xfrm flipH="1">
              <a:off x="350593" y="500832"/>
              <a:ext cx="1064519" cy="1342135"/>
            </a:xfrm>
            <a:prstGeom prst="line">
              <a:avLst/>
            </a:prstGeom>
            <a:ln>
              <a:headEnd w="sm" len="lg"/>
              <a:tailEnd w="sm" len="lg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rot="5400000">
              <a:off x="601814" y="1534230"/>
              <a:ext cx="1872208" cy="1"/>
            </a:xfrm>
            <a:prstGeom prst="line">
              <a:avLst/>
            </a:prstGeom>
            <a:ln>
              <a:headEnd w="sm" len="lg"/>
              <a:tailEnd w="sm" len="lg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>
              <a:off x="1645920" y="476672"/>
              <a:ext cx="1064519" cy="1342135"/>
            </a:xfrm>
            <a:prstGeom prst="line">
              <a:avLst/>
            </a:prstGeom>
            <a:ln>
              <a:headEnd w="sm" len="lg"/>
              <a:tailEnd w="sm" len="lg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flipH="1">
              <a:off x="350593" y="2630859"/>
              <a:ext cx="1064519" cy="1342135"/>
            </a:xfrm>
            <a:prstGeom prst="line">
              <a:avLst/>
            </a:prstGeom>
            <a:ln>
              <a:headEnd w="sm" len="lg"/>
              <a:tailEnd w="sm" len="lg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>
              <a:off x="1645920" y="2606699"/>
              <a:ext cx="1064519" cy="1342135"/>
            </a:xfrm>
            <a:prstGeom prst="line">
              <a:avLst/>
            </a:prstGeom>
            <a:ln>
              <a:headEnd w="sm" len="lg"/>
              <a:tailEnd w="sm" len="lg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rot="5400000">
              <a:off x="601816" y="3681028"/>
              <a:ext cx="1872208" cy="1"/>
            </a:xfrm>
            <a:prstGeom prst="line">
              <a:avLst/>
            </a:prstGeom>
            <a:ln>
              <a:headEnd w="sm" len="lg"/>
              <a:tailEnd w="sm" len="lg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61" name="Группа 60"/>
          <p:cNvGrpSpPr/>
          <p:nvPr/>
        </p:nvGrpSpPr>
        <p:grpSpPr>
          <a:xfrm>
            <a:off x="2754707" y="332656"/>
            <a:ext cx="2359846" cy="3792739"/>
            <a:chOff x="2754707" y="332656"/>
            <a:chExt cx="2359846" cy="3792739"/>
          </a:xfrm>
        </p:grpSpPr>
        <p:sp>
          <p:nvSpPr>
            <p:cNvPr id="15" name="Овал 14"/>
            <p:cNvSpPr/>
            <p:nvPr/>
          </p:nvSpPr>
          <p:spPr>
            <a:xfrm>
              <a:off x="3834034" y="521061"/>
              <a:ext cx="216000" cy="216024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3828998" y="2622736"/>
              <a:ext cx="216000" cy="216024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7" name="Прямая соединительная линия 16"/>
            <p:cNvCxnSpPr/>
            <p:nvPr/>
          </p:nvCxnSpPr>
          <p:spPr>
            <a:xfrm flipH="1">
              <a:off x="2754707" y="752860"/>
              <a:ext cx="1064519" cy="1342135"/>
            </a:xfrm>
            <a:prstGeom prst="line">
              <a:avLst/>
            </a:prstGeom>
            <a:ln>
              <a:headEnd w="sm" len="lg"/>
              <a:tailEnd w="sm" len="lg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rot="5400000">
              <a:off x="3005928" y="1686631"/>
              <a:ext cx="1872208" cy="1"/>
            </a:xfrm>
            <a:prstGeom prst="line">
              <a:avLst/>
            </a:prstGeom>
            <a:ln>
              <a:headEnd w="sm" len="lg"/>
              <a:tailEnd w="sm" len="lg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>
              <a:off x="4050034" y="728700"/>
              <a:ext cx="1064519" cy="1342135"/>
            </a:xfrm>
            <a:prstGeom prst="line">
              <a:avLst/>
            </a:prstGeom>
            <a:ln>
              <a:headEnd w="sm" len="lg"/>
              <a:tailEnd w="sm" len="lg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flipH="1">
              <a:off x="2754707" y="2783260"/>
              <a:ext cx="1064519" cy="1342135"/>
            </a:xfrm>
            <a:prstGeom prst="line">
              <a:avLst/>
            </a:prstGeom>
            <a:ln>
              <a:headEnd w="sm" len="lg"/>
              <a:tailEnd w="sm" len="lg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>
              <a:off x="4050034" y="2759100"/>
              <a:ext cx="1064519" cy="1342135"/>
            </a:xfrm>
            <a:prstGeom prst="line">
              <a:avLst/>
            </a:prstGeom>
            <a:ln>
              <a:headEnd w="sm" len="lg"/>
              <a:tailEnd w="sm" len="lg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22" name="Овал 21"/>
            <p:cNvSpPr/>
            <p:nvPr/>
          </p:nvSpPr>
          <p:spPr>
            <a:xfrm>
              <a:off x="3834034" y="332656"/>
              <a:ext cx="216000" cy="216024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3" name="Группа 62"/>
          <p:cNvGrpSpPr/>
          <p:nvPr/>
        </p:nvGrpSpPr>
        <p:grpSpPr>
          <a:xfrm>
            <a:off x="589315" y="4869160"/>
            <a:ext cx="7943125" cy="1735162"/>
            <a:chOff x="119506" y="4984824"/>
            <a:chExt cx="7943125" cy="1735162"/>
          </a:xfrm>
        </p:grpSpPr>
        <p:sp>
          <p:nvSpPr>
            <p:cNvPr id="23" name="Овал 22"/>
            <p:cNvSpPr/>
            <p:nvPr/>
          </p:nvSpPr>
          <p:spPr>
            <a:xfrm>
              <a:off x="1316885" y="5013176"/>
              <a:ext cx="216000" cy="216024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4" name="Прямая соединительная линия 23"/>
            <p:cNvCxnSpPr/>
            <p:nvPr/>
          </p:nvCxnSpPr>
          <p:spPr>
            <a:xfrm flipH="1">
              <a:off x="242594" y="5173700"/>
              <a:ext cx="1064519" cy="1342135"/>
            </a:xfrm>
            <a:prstGeom prst="line">
              <a:avLst/>
            </a:prstGeom>
            <a:ln>
              <a:headEnd w="sm" len="lg"/>
              <a:tailEnd w="sm" len="lg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>
              <a:off x="1537921" y="5149540"/>
              <a:ext cx="1064519" cy="1342135"/>
            </a:xfrm>
            <a:prstGeom prst="line">
              <a:avLst/>
            </a:prstGeom>
            <a:ln>
              <a:headEnd w="sm" len="lg"/>
              <a:tailEnd w="sm" len="lg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26" name="Овал 25"/>
            <p:cNvSpPr/>
            <p:nvPr/>
          </p:nvSpPr>
          <p:spPr>
            <a:xfrm>
              <a:off x="2602439" y="6490308"/>
              <a:ext cx="216000" cy="216024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3927480" y="4984824"/>
              <a:ext cx="216000" cy="216024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8" name="Прямая соединительная линия 27"/>
            <p:cNvCxnSpPr/>
            <p:nvPr/>
          </p:nvCxnSpPr>
          <p:spPr>
            <a:xfrm flipH="1">
              <a:off x="2853189" y="5145348"/>
              <a:ext cx="1064519" cy="1342135"/>
            </a:xfrm>
            <a:prstGeom prst="line">
              <a:avLst/>
            </a:prstGeom>
            <a:ln>
              <a:headEnd w="sm" len="lg"/>
              <a:tailEnd w="sm" len="lg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>
              <a:off x="4148516" y="5121188"/>
              <a:ext cx="1064519" cy="1342135"/>
            </a:xfrm>
            <a:prstGeom prst="line">
              <a:avLst/>
            </a:prstGeom>
            <a:ln>
              <a:headEnd w="sm" len="lg"/>
              <a:tailEnd w="sm" len="lg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30" name="Овал 29"/>
            <p:cNvSpPr/>
            <p:nvPr/>
          </p:nvSpPr>
          <p:spPr>
            <a:xfrm>
              <a:off x="5213034" y="6461956"/>
              <a:ext cx="216000" cy="216024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Овал 30"/>
            <p:cNvSpPr/>
            <p:nvPr/>
          </p:nvSpPr>
          <p:spPr>
            <a:xfrm>
              <a:off x="6561077" y="5000674"/>
              <a:ext cx="216000" cy="216024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2" name="Прямая соединительная линия 31"/>
            <p:cNvCxnSpPr/>
            <p:nvPr/>
          </p:nvCxnSpPr>
          <p:spPr>
            <a:xfrm flipH="1">
              <a:off x="5486786" y="5161198"/>
              <a:ext cx="1064519" cy="1342135"/>
            </a:xfrm>
            <a:prstGeom prst="line">
              <a:avLst/>
            </a:prstGeom>
            <a:ln>
              <a:headEnd w="sm" len="lg"/>
              <a:tailEnd w="sm" len="lg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>
              <a:off x="6782113" y="5137038"/>
              <a:ext cx="1064519" cy="1342135"/>
            </a:xfrm>
            <a:prstGeom prst="line">
              <a:avLst/>
            </a:prstGeom>
            <a:ln>
              <a:headEnd w="sm" len="lg"/>
              <a:tailEnd w="sm" len="lg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34" name="Овал 33"/>
            <p:cNvSpPr/>
            <p:nvPr/>
          </p:nvSpPr>
          <p:spPr>
            <a:xfrm>
              <a:off x="7846631" y="6477806"/>
              <a:ext cx="216000" cy="216024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119506" y="6503962"/>
              <a:ext cx="216000" cy="216024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2" name="Группа 61"/>
          <p:cNvGrpSpPr/>
          <p:nvPr/>
        </p:nvGrpSpPr>
        <p:grpSpPr>
          <a:xfrm>
            <a:off x="5499285" y="1366767"/>
            <a:ext cx="2902930" cy="2998337"/>
            <a:chOff x="5499285" y="1366767"/>
            <a:chExt cx="2902930" cy="2998337"/>
          </a:xfrm>
        </p:grpSpPr>
        <p:sp>
          <p:nvSpPr>
            <p:cNvPr id="36" name="Овал 35"/>
            <p:cNvSpPr/>
            <p:nvPr/>
          </p:nvSpPr>
          <p:spPr>
            <a:xfrm>
              <a:off x="8062631" y="1626943"/>
              <a:ext cx="216000" cy="216024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Овал 36"/>
            <p:cNvSpPr/>
            <p:nvPr/>
          </p:nvSpPr>
          <p:spPr>
            <a:xfrm>
              <a:off x="7678933" y="2667184"/>
              <a:ext cx="216000" cy="216024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9" name="Прямая соединительная линия 38"/>
            <p:cNvCxnSpPr/>
            <p:nvPr/>
          </p:nvCxnSpPr>
          <p:spPr>
            <a:xfrm>
              <a:off x="5720321" y="2667184"/>
              <a:ext cx="1958612" cy="19175"/>
            </a:xfrm>
            <a:prstGeom prst="line">
              <a:avLst/>
            </a:prstGeom>
            <a:ln>
              <a:headEnd w="sm" len="lg"/>
              <a:tailEnd w="sm" len="lg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 flipH="1">
              <a:off x="7846631" y="1852554"/>
              <a:ext cx="321259" cy="824217"/>
            </a:xfrm>
            <a:prstGeom prst="line">
              <a:avLst/>
            </a:prstGeom>
            <a:ln>
              <a:headEnd w="sm" len="lg"/>
              <a:tailEnd w="sm" len="lg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/>
            <p:cNvCxnSpPr/>
            <p:nvPr/>
          </p:nvCxnSpPr>
          <p:spPr>
            <a:xfrm>
              <a:off x="7786933" y="2883208"/>
              <a:ext cx="1" cy="1481896"/>
            </a:xfrm>
            <a:prstGeom prst="line">
              <a:avLst/>
            </a:prstGeom>
            <a:ln>
              <a:headEnd w="sm" len="lg"/>
              <a:tailEnd w="sm" len="lg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/>
            <p:nvPr/>
          </p:nvCxnSpPr>
          <p:spPr>
            <a:xfrm>
              <a:off x="7899969" y="2803548"/>
              <a:ext cx="416447" cy="985492"/>
            </a:xfrm>
            <a:prstGeom prst="line">
              <a:avLst/>
            </a:prstGeom>
            <a:ln>
              <a:headEnd w="sm" len="lg"/>
              <a:tailEnd w="sm" len="lg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48" name="Овал 47"/>
            <p:cNvSpPr/>
            <p:nvPr/>
          </p:nvSpPr>
          <p:spPr>
            <a:xfrm>
              <a:off x="5499285" y="2606699"/>
              <a:ext cx="216000" cy="216024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9" name="Прямая соединительная линия 48"/>
            <p:cNvCxnSpPr/>
            <p:nvPr/>
          </p:nvCxnSpPr>
          <p:spPr>
            <a:xfrm>
              <a:off x="5607285" y="2822723"/>
              <a:ext cx="1" cy="1481896"/>
            </a:xfrm>
            <a:prstGeom prst="line">
              <a:avLst/>
            </a:prstGeom>
            <a:ln>
              <a:headEnd w="sm" len="lg"/>
              <a:tailEnd w="sm" len="lg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/>
            <p:cNvCxnSpPr/>
            <p:nvPr/>
          </p:nvCxnSpPr>
          <p:spPr>
            <a:xfrm>
              <a:off x="5720321" y="2772301"/>
              <a:ext cx="416447" cy="985492"/>
            </a:xfrm>
            <a:prstGeom prst="line">
              <a:avLst/>
            </a:prstGeom>
            <a:ln>
              <a:headEnd w="sm" len="lg"/>
              <a:tailEnd w="sm" len="lg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5" name="Прямая соединительная линия 54"/>
            <p:cNvCxnSpPr/>
            <p:nvPr/>
          </p:nvCxnSpPr>
          <p:spPr>
            <a:xfrm>
              <a:off x="8007260" y="1366767"/>
              <a:ext cx="118971" cy="250824"/>
            </a:xfrm>
            <a:prstGeom prst="line">
              <a:avLst/>
            </a:prstGeom>
            <a:ln>
              <a:headEnd w="sm" len="lg"/>
              <a:tailEnd w="sm" len="lg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7" name="Прямая соединительная линия 56"/>
            <p:cNvCxnSpPr/>
            <p:nvPr/>
          </p:nvCxnSpPr>
          <p:spPr>
            <a:xfrm flipH="1">
              <a:off x="8230616" y="1366767"/>
              <a:ext cx="171599" cy="250824"/>
            </a:xfrm>
            <a:prstGeom prst="line">
              <a:avLst/>
            </a:prstGeom>
            <a:ln>
              <a:headEnd w="sm" len="lg"/>
              <a:tailEnd w="sm" len="lg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41372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Геометрические фигуры в природе Ученые придерживаются мнения о том, что все,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3" t="3711"/>
          <a:stretch/>
        </p:blipFill>
        <p:spPr bwMode="auto">
          <a:xfrm>
            <a:off x="179512" y="260647"/>
            <a:ext cx="8712968" cy="655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874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F:\ЦДО_УМКА\конструирование\гороховый конструктор16_17_18_19\3\fe61e1cdf5d44e0c647ed5846538f4d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9593"/>
            <a:ext cx="8686801" cy="6515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140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s://ds02.infourok.ru/uploads/ex/0b98/00085c7f-2ca11bb7/img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3" t="16692" r="7912"/>
          <a:stretch/>
        </p:blipFill>
        <p:spPr bwMode="auto">
          <a:xfrm>
            <a:off x="139835" y="116632"/>
            <a:ext cx="8856984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800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" name="Группа 146"/>
          <p:cNvGrpSpPr/>
          <p:nvPr/>
        </p:nvGrpSpPr>
        <p:grpSpPr>
          <a:xfrm>
            <a:off x="5433393" y="2185237"/>
            <a:ext cx="2840532" cy="4019529"/>
            <a:chOff x="5148064" y="2492871"/>
            <a:chExt cx="2108645" cy="3547542"/>
          </a:xfrm>
        </p:grpSpPr>
        <p:sp>
          <p:nvSpPr>
            <p:cNvPr id="131" name="Равнобедренный треугольник 128"/>
            <p:cNvSpPr/>
            <p:nvPr/>
          </p:nvSpPr>
          <p:spPr>
            <a:xfrm>
              <a:off x="5245166" y="4796911"/>
              <a:ext cx="1886251" cy="1144929"/>
            </a:xfrm>
            <a:custGeom>
              <a:avLst/>
              <a:gdLst>
                <a:gd name="connsiteX0" fmla="*/ 0 w 864096"/>
                <a:gd name="connsiteY0" fmla="*/ 962853 h 962853"/>
                <a:gd name="connsiteX1" fmla="*/ 432048 w 864096"/>
                <a:gd name="connsiteY1" fmla="*/ 0 h 962853"/>
                <a:gd name="connsiteX2" fmla="*/ 864096 w 864096"/>
                <a:gd name="connsiteY2" fmla="*/ 962853 h 962853"/>
                <a:gd name="connsiteX3" fmla="*/ 0 w 864096"/>
                <a:gd name="connsiteY3" fmla="*/ 962853 h 962853"/>
                <a:gd name="connsiteX0" fmla="*/ 0 w 1207048"/>
                <a:gd name="connsiteY0" fmla="*/ 1471899 h 1471899"/>
                <a:gd name="connsiteX1" fmla="*/ 432048 w 1207048"/>
                <a:gd name="connsiteY1" fmla="*/ 509046 h 1471899"/>
                <a:gd name="connsiteX2" fmla="*/ 1207048 w 1207048"/>
                <a:gd name="connsiteY2" fmla="*/ 179 h 1471899"/>
                <a:gd name="connsiteX3" fmla="*/ 864096 w 1207048"/>
                <a:gd name="connsiteY3" fmla="*/ 1471899 h 1471899"/>
                <a:gd name="connsiteX4" fmla="*/ 0 w 1207048"/>
                <a:gd name="connsiteY4" fmla="*/ 1471899 h 1471899"/>
                <a:gd name="connsiteX0" fmla="*/ 730002 w 1937050"/>
                <a:gd name="connsiteY0" fmla="*/ 2905953 h 2905953"/>
                <a:gd name="connsiteX1" fmla="*/ 0 w 1937050"/>
                <a:gd name="connsiteY1" fmla="*/ 0 h 2905953"/>
                <a:gd name="connsiteX2" fmla="*/ 1937050 w 1937050"/>
                <a:gd name="connsiteY2" fmla="*/ 1434233 h 2905953"/>
                <a:gd name="connsiteX3" fmla="*/ 1594098 w 1937050"/>
                <a:gd name="connsiteY3" fmla="*/ 2905953 h 2905953"/>
                <a:gd name="connsiteX4" fmla="*/ 730002 w 1937050"/>
                <a:gd name="connsiteY4" fmla="*/ 2905953 h 2905953"/>
                <a:gd name="connsiteX0" fmla="*/ 730002 w 1594098"/>
                <a:gd name="connsiteY0" fmla="*/ 2905953 h 2905953"/>
                <a:gd name="connsiteX1" fmla="*/ 0 w 1594098"/>
                <a:gd name="connsiteY1" fmla="*/ 0 h 2905953"/>
                <a:gd name="connsiteX2" fmla="*/ 784525 w 1594098"/>
                <a:gd name="connsiteY2" fmla="*/ 1748558 h 2905953"/>
                <a:gd name="connsiteX3" fmla="*/ 1594098 w 1594098"/>
                <a:gd name="connsiteY3" fmla="*/ 2905953 h 2905953"/>
                <a:gd name="connsiteX4" fmla="*/ 730002 w 1594098"/>
                <a:gd name="connsiteY4" fmla="*/ 2905953 h 2905953"/>
                <a:gd name="connsiteX0" fmla="*/ 701427 w 1565523"/>
                <a:gd name="connsiteY0" fmla="*/ 2915478 h 2915478"/>
                <a:gd name="connsiteX1" fmla="*/ 0 w 1565523"/>
                <a:gd name="connsiteY1" fmla="*/ 0 h 2915478"/>
                <a:gd name="connsiteX2" fmla="*/ 755950 w 1565523"/>
                <a:gd name="connsiteY2" fmla="*/ 1758083 h 2915478"/>
                <a:gd name="connsiteX3" fmla="*/ 1565523 w 1565523"/>
                <a:gd name="connsiteY3" fmla="*/ 2915478 h 2915478"/>
                <a:gd name="connsiteX4" fmla="*/ 701427 w 1565523"/>
                <a:gd name="connsiteY4" fmla="*/ 2915478 h 2915478"/>
                <a:gd name="connsiteX0" fmla="*/ 701427 w 755950"/>
                <a:gd name="connsiteY0" fmla="*/ 2915478 h 2915478"/>
                <a:gd name="connsiteX1" fmla="*/ 0 w 755950"/>
                <a:gd name="connsiteY1" fmla="*/ 0 h 2915478"/>
                <a:gd name="connsiteX2" fmla="*/ 755950 w 755950"/>
                <a:gd name="connsiteY2" fmla="*/ 1758083 h 2915478"/>
                <a:gd name="connsiteX3" fmla="*/ 701427 w 755950"/>
                <a:gd name="connsiteY3" fmla="*/ 2915478 h 2915478"/>
                <a:gd name="connsiteX0" fmla="*/ 701427 w 755950"/>
                <a:gd name="connsiteY0" fmla="*/ 2915478 h 2915478"/>
                <a:gd name="connsiteX1" fmla="*/ 0 w 755950"/>
                <a:gd name="connsiteY1" fmla="*/ 0 h 2915478"/>
                <a:gd name="connsiteX2" fmla="*/ 755950 w 755950"/>
                <a:gd name="connsiteY2" fmla="*/ 1758083 h 2915478"/>
                <a:gd name="connsiteX3" fmla="*/ 727375 w 755950"/>
                <a:gd name="connsiteY3" fmla="*/ 2847108 h 2915478"/>
                <a:gd name="connsiteX4" fmla="*/ 701427 w 755950"/>
                <a:gd name="connsiteY4" fmla="*/ 2915478 h 2915478"/>
                <a:gd name="connsiteX0" fmla="*/ 701427 w 734784"/>
                <a:gd name="connsiteY0" fmla="*/ 2915478 h 2915478"/>
                <a:gd name="connsiteX1" fmla="*/ 0 w 734784"/>
                <a:gd name="connsiteY1" fmla="*/ 0 h 2915478"/>
                <a:gd name="connsiteX2" fmla="*/ 734784 w 734784"/>
                <a:gd name="connsiteY2" fmla="*/ 1745383 h 2915478"/>
                <a:gd name="connsiteX3" fmla="*/ 727375 w 734784"/>
                <a:gd name="connsiteY3" fmla="*/ 2847108 h 2915478"/>
                <a:gd name="connsiteX4" fmla="*/ 701427 w 734784"/>
                <a:gd name="connsiteY4" fmla="*/ 2915478 h 2915478"/>
                <a:gd name="connsiteX0" fmla="*/ 701427 w 751717"/>
                <a:gd name="connsiteY0" fmla="*/ 2915478 h 2915478"/>
                <a:gd name="connsiteX1" fmla="*/ 0 w 751717"/>
                <a:gd name="connsiteY1" fmla="*/ 0 h 2915478"/>
                <a:gd name="connsiteX2" fmla="*/ 751717 w 751717"/>
                <a:gd name="connsiteY2" fmla="*/ 1741149 h 2915478"/>
                <a:gd name="connsiteX3" fmla="*/ 727375 w 751717"/>
                <a:gd name="connsiteY3" fmla="*/ 2847108 h 2915478"/>
                <a:gd name="connsiteX4" fmla="*/ 701427 w 751717"/>
                <a:gd name="connsiteY4" fmla="*/ 2915478 h 2915478"/>
                <a:gd name="connsiteX0" fmla="*/ 671794 w 722084"/>
                <a:gd name="connsiteY0" fmla="*/ 2940878 h 2940878"/>
                <a:gd name="connsiteX1" fmla="*/ 0 w 722084"/>
                <a:gd name="connsiteY1" fmla="*/ 0 h 2940878"/>
                <a:gd name="connsiteX2" fmla="*/ 722084 w 722084"/>
                <a:gd name="connsiteY2" fmla="*/ 1766549 h 2940878"/>
                <a:gd name="connsiteX3" fmla="*/ 697742 w 722084"/>
                <a:gd name="connsiteY3" fmla="*/ 2872508 h 2940878"/>
                <a:gd name="connsiteX4" fmla="*/ 671794 w 722084"/>
                <a:gd name="connsiteY4" fmla="*/ 2940878 h 2940878"/>
                <a:gd name="connsiteX0" fmla="*/ 709894 w 760184"/>
                <a:gd name="connsiteY0" fmla="*/ 2949344 h 2949344"/>
                <a:gd name="connsiteX1" fmla="*/ 0 w 760184"/>
                <a:gd name="connsiteY1" fmla="*/ 0 h 2949344"/>
                <a:gd name="connsiteX2" fmla="*/ 760184 w 760184"/>
                <a:gd name="connsiteY2" fmla="*/ 1775015 h 2949344"/>
                <a:gd name="connsiteX3" fmla="*/ 735842 w 760184"/>
                <a:gd name="connsiteY3" fmla="*/ 2880974 h 2949344"/>
                <a:gd name="connsiteX4" fmla="*/ 709894 w 760184"/>
                <a:gd name="connsiteY4" fmla="*/ 2949344 h 2949344"/>
                <a:gd name="connsiteX0" fmla="*/ 629461 w 679751"/>
                <a:gd name="connsiteY0" fmla="*/ 2835044 h 2835044"/>
                <a:gd name="connsiteX1" fmla="*/ 0 w 679751"/>
                <a:gd name="connsiteY1" fmla="*/ 0 h 2835044"/>
                <a:gd name="connsiteX2" fmla="*/ 679751 w 679751"/>
                <a:gd name="connsiteY2" fmla="*/ 1660715 h 2835044"/>
                <a:gd name="connsiteX3" fmla="*/ 655409 w 679751"/>
                <a:gd name="connsiteY3" fmla="*/ 2766674 h 2835044"/>
                <a:gd name="connsiteX4" fmla="*/ 629461 w 679751"/>
                <a:gd name="connsiteY4" fmla="*/ 2835044 h 2835044"/>
                <a:gd name="connsiteX0" fmla="*/ 634139 w 684429"/>
                <a:gd name="connsiteY0" fmla="*/ 2835044 h 2835044"/>
                <a:gd name="connsiteX1" fmla="*/ 4678 w 684429"/>
                <a:gd name="connsiteY1" fmla="*/ 0 h 2835044"/>
                <a:gd name="connsiteX2" fmla="*/ 684429 w 684429"/>
                <a:gd name="connsiteY2" fmla="*/ 1660715 h 2835044"/>
                <a:gd name="connsiteX3" fmla="*/ 660087 w 684429"/>
                <a:gd name="connsiteY3" fmla="*/ 2766674 h 2835044"/>
                <a:gd name="connsiteX4" fmla="*/ 634139 w 684429"/>
                <a:gd name="connsiteY4" fmla="*/ 2835044 h 2835044"/>
                <a:gd name="connsiteX0" fmla="*/ 711734 w 762024"/>
                <a:gd name="connsiteY0" fmla="*/ 3064828 h 3064828"/>
                <a:gd name="connsiteX1" fmla="*/ 81514 w 762024"/>
                <a:gd name="connsiteY1" fmla="*/ 320991 h 3064828"/>
                <a:gd name="connsiteX2" fmla="*/ 82273 w 762024"/>
                <a:gd name="connsiteY2" fmla="*/ 229784 h 3064828"/>
                <a:gd name="connsiteX3" fmla="*/ 762024 w 762024"/>
                <a:gd name="connsiteY3" fmla="*/ 1890499 h 3064828"/>
                <a:gd name="connsiteX4" fmla="*/ 737682 w 762024"/>
                <a:gd name="connsiteY4" fmla="*/ 2996458 h 3064828"/>
                <a:gd name="connsiteX5" fmla="*/ 711734 w 762024"/>
                <a:gd name="connsiteY5" fmla="*/ 3064828 h 3064828"/>
                <a:gd name="connsiteX0" fmla="*/ 710343 w 760633"/>
                <a:gd name="connsiteY0" fmla="*/ 2968859 h 2968859"/>
                <a:gd name="connsiteX1" fmla="*/ 37790 w 760633"/>
                <a:gd name="connsiteY1" fmla="*/ 191156 h 2968859"/>
                <a:gd name="connsiteX2" fmla="*/ 80123 w 760633"/>
                <a:gd name="connsiteY2" fmla="*/ 225022 h 2968859"/>
                <a:gd name="connsiteX3" fmla="*/ 80882 w 760633"/>
                <a:gd name="connsiteY3" fmla="*/ 133815 h 2968859"/>
                <a:gd name="connsiteX4" fmla="*/ 760633 w 760633"/>
                <a:gd name="connsiteY4" fmla="*/ 1794530 h 2968859"/>
                <a:gd name="connsiteX5" fmla="*/ 736291 w 760633"/>
                <a:gd name="connsiteY5" fmla="*/ 2900489 h 2968859"/>
                <a:gd name="connsiteX6" fmla="*/ 710343 w 760633"/>
                <a:gd name="connsiteY6" fmla="*/ 2968859 h 2968859"/>
                <a:gd name="connsiteX0" fmla="*/ 680039 w 730329"/>
                <a:gd name="connsiteY0" fmla="*/ 2934559 h 2934559"/>
                <a:gd name="connsiteX1" fmla="*/ 7486 w 730329"/>
                <a:gd name="connsiteY1" fmla="*/ 156856 h 2934559"/>
                <a:gd name="connsiteX2" fmla="*/ 49819 w 730329"/>
                <a:gd name="connsiteY2" fmla="*/ 190722 h 2934559"/>
                <a:gd name="connsiteX3" fmla="*/ 50578 w 730329"/>
                <a:gd name="connsiteY3" fmla="*/ 99515 h 2934559"/>
                <a:gd name="connsiteX4" fmla="*/ 730329 w 730329"/>
                <a:gd name="connsiteY4" fmla="*/ 1760230 h 2934559"/>
                <a:gd name="connsiteX5" fmla="*/ 705987 w 730329"/>
                <a:gd name="connsiteY5" fmla="*/ 2866189 h 2934559"/>
                <a:gd name="connsiteX6" fmla="*/ 680039 w 730329"/>
                <a:gd name="connsiteY6" fmla="*/ 2934559 h 2934559"/>
                <a:gd name="connsiteX0" fmla="*/ 737581 w 787871"/>
                <a:gd name="connsiteY0" fmla="*/ 3084800 h 3084800"/>
                <a:gd name="connsiteX1" fmla="*/ 65028 w 787871"/>
                <a:gd name="connsiteY1" fmla="*/ 307097 h 3084800"/>
                <a:gd name="connsiteX2" fmla="*/ 108120 w 787871"/>
                <a:gd name="connsiteY2" fmla="*/ 249756 h 3084800"/>
                <a:gd name="connsiteX3" fmla="*/ 787871 w 787871"/>
                <a:gd name="connsiteY3" fmla="*/ 1910471 h 3084800"/>
                <a:gd name="connsiteX4" fmla="*/ 763529 w 787871"/>
                <a:gd name="connsiteY4" fmla="*/ 3016430 h 3084800"/>
                <a:gd name="connsiteX5" fmla="*/ 737581 w 787871"/>
                <a:gd name="connsiteY5" fmla="*/ 3084800 h 3084800"/>
                <a:gd name="connsiteX0" fmla="*/ 714696 w 764986"/>
                <a:gd name="connsiteY0" fmla="*/ 2996525 h 2996525"/>
                <a:gd name="connsiteX1" fmla="*/ 42143 w 764986"/>
                <a:gd name="connsiteY1" fmla="*/ 218822 h 2996525"/>
                <a:gd name="connsiteX2" fmla="*/ 85235 w 764986"/>
                <a:gd name="connsiteY2" fmla="*/ 161481 h 2996525"/>
                <a:gd name="connsiteX3" fmla="*/ 764986 w 764986"/>
                <a:gd name="connsiteY3" fmla="*/ 1822196 h 2996525"/>
                <a:gd name="connsiteX4" fmla="*/ 740644 w 764986"/>
                <a:gd name="connsiteY4" fmla="*/ 2928155 h 2996525"/>
                <a:gd name="connsiteX5" fmla="*/ 714696 w 764986"/>
                <a:gd name="connsiteY5" fmla="*/ 2996525 h 2996525"/>
                <a:gd name="connsiteX0" fmla="*/ 721470 w 771760"/>
                <a:gd name="connsiteY0" fmla="*/ 2835044 h 2835044"/>
                <a:gd name="connsiteX1" fmla="*/ 40451 w 771760"/>
                <a:gd name="connsiteY1" fmla="*/ 2267141 h 2835044"/>
                <a:gd name="connsiteX2" fmla="*/ 92009 w 771760"/>
                <a:gd name="connsiteY2" fmla="*/ 0 h 2835044"/>
                <a:gd name="connsiteX3" fmla="*/ 771760 w 771760"/>
                <a:gd name="connsiteY3" fmla="*/ 1660715 h 2835044"/>
                <a:gd name="connsiteX4" fmla="*/ 747418 w 771760"/>
                <a:gd name="connsiteY4" fmla="*/ 2766674 h 2835044"/>
                <a:gd name="connsiteX5" fmla="*/ 721470 w 771760"/>
                <a:gd name="connsiteY5" fmla="*/ 2835044 h 2835044"/>
                <a:gd name="connsiteX0" fmla="*/ 629560 w 679850"/>
                <a:gd name="connsiteY0" fmla="*/ 2835044 h 2835044"/>
                <a:gd name="connsiteX1" fmla="*/ 99 w 679850"/>
                <a:gd name="connsiteY1" fmla="*/ 0 h 2835044"/>
                <a:gd name="connsiteX2" fmla="*/ 679850 w 679850"/>
                <a:gd name="connsiteY2" fmla="*/ 1660715 h 2835044"/>
                <a:gd name="connsiteX3" fmla="*/ 655508 w 679850"/>
                <a:gd name="connsiteY3" fmla="*/ 2766674 h 2835044"/>
                <a:gd name="connsiteX4" fmla="*/ 629560 w 679850"/>
                <a:gd name="connsiteY4" fmla="*/ 2835044 h 2835044"/>
                <a:gd name="connsiteX0" fmla="*/ 2631847 w 2682137"/>
                <a:gd name="connsiteY0" fmla="*/ 1174652 h 1174652"/>
                <a:gd name="connsiteX1" fmla="*/ 20 w 2682137"/>
                <a:gd name="connsiteY1" fmla="*/ 270008 h 1174652"/>
                <a:gd name="connsiteX2" fmla="*/ 2682137 w 2682137"/>
                <a:gd name="connsiteY2" fmla="*/ 323 h 1174652"/>
                <a:gd name="connsiteX3" fmla="*/ 2657795 w 2682137"/>
                <a:gd name="connsiteY3" fmla="*/ 1106282 h 1174652"/>
                <a:gd name="connsiteX4" fmla="*/ 2631847 w 2682137"/>
                <a:gd name="connsiteY4" fmla="*/ 1174652 h 1174652"/>
                <a:gd name="connsiteX0" fmla="*/ 2631847 w 3041867"/>
                <a:gd name="connsiteY0" fmla="*/ 1203966 h 1203966"/>
                <a:gd name="connsiteX1" fmla="*/ 20 w 3041867"/>
                <a:gd name="connsiteY1" fmla="*/ 299322 h 1203966"/>
                <a:gd name="connsiteX2" fmla="*/ 2682137 w 3041867"/>
                <a:gd name="connsiteY2" fmla="*/ 29637 h 1203966"/>
                <a:gd name="connsiteX3" fmla="*/ 3031019 w 3041867"/>
                <a:gd name="connsiteY3" fmla="*/ 147391 h 1203966"/>
                <a:gd name="connsiteX4" fmla="*/ 2657795 w 3041867"/>
                <a:gd name="connsiteY4" fmla="*/ 1135596 h 1203966"/>
                <a:gd name="connsiteX5" fmla="*/ 2631847 w 3041867"/>
                <a:gd name="connsiteY5" fmla="*/ 1203966 h 1203966"/>
                <a:gd name="connsiteX0" fmla="*/ 2631847 w 2874667"/>
                <a:gd name="connsiteY0" fmla="*/ 1174652 h 1174652"/>
                <a:gd name="connsiteX1" fmla="*/ 20 w 2874667"/>
                <a:gd name="connsiteY1" fmla="*/ 270008 h 1174652"/>
                <a:gd name="connsiteX2" fmla="*/ 2682137 w 2874667"/>
                <a:gd name="connsiteY2" fmla="*/ 323 h 1174652"/>
                <a:gd name="connsiteX3" fmla="*/ 2657795 w 2874667"/>
                <a:gd name="connsiteY3" fmla="*/ 1106282 h 1174652"/>
                <a:gd name="connsiteX4" fmla="*/ 2631847 w 2874667"/>
                <a:gd name="connsiteY4" fmla="*/ 1174652 h 1174652"/>
                <a:gd name="connsiteX0" fmla="*/ 2631847 w 2774720"/>
                <a:gd name="connsiteY0" fmla="*/ 1406205 h 1406205"/>
                <a:gd name="connsiteX1" fmla="*/ 20 w 2774720"/>
                <a:gd name="connsiteY1" fmla="*/ 501561 h 1406205"/>
                <a:gd name="connsiteX2" fmla="*/ 2682137 w 2774720"/>
                <a:gd name="connsiteY2" fmla="*/ 231876 h 1406205"/>
                <a:gd name="connsiteX3" fmla="*/ 1794886 w 2774720"/>
                <a:gd name="connsiteY3" fmla="*/ 57530 h 1406205"/>
                <a:gd name="connsiteX4" fmla="*/ 2657795 w 2774720"/>
                <a:gd name="connsiteY4" fmla="*/ 1337835 h 1406205"/>
                <a:gd name="connsiteX5" fmla="*/ 2631847 w 2774720"/>
                <a:gd name="connsiteY5" fmla="*/ 1406205 h 1406205"/>
                <a:gd name="connsiteX0" fmla="*/ 2631847 w 3073705"/>
                <a:gd name="connsiteY0" fmla="*/ 1184180 h 1184180"/>
                <a:gd name="connsiteX1" fmla="*/ 20 w 3073705"/>
                <a:gd name="connsiteY1" fmla="*/ 279536 h 1184180"/>
                <a:gd name="connsiteX2" fmla="*/ 2682137 w 3073705"/>
                <a:gd name="connsiteY2" fmla="*/ 9851 h 1184180"/>
                <a:gd name="connsiteX3" fmla="*/ 3069119 w 3073705"/>
                <a:gd name="connsiteY3" fmla="*/ 263072 h 1184180"/>
                <a:gd name="connsiteX4" fmla="*/ 2657795 w 3073705"/>
                <a:gd name="connsiteY4" fmla="*/ 1115810 h 1184180"/>
                <a:gd name="connsiteX5" fmla="*/ 2631847 w 3073705"/>
                <a:gd name="connsiteY5" fmla="*/ 1184180 h 1184180"/>
                <a:gd name="connsiteX0" fmla="*/ 2631847 w 3069134"/>
                <a:gd name="connsiteY0" fmla="*/ 1323458 h 1323458"/>
                <a:gd name="connsiteX1" fmla="*/ 20 w 3069134"/>
                <a:gd name="connsiteY1" fmla="*/ 418814 h 1323458"/>
                <a:gd name="connsiteX2" fmla="*/ 1805837 w 3069134"/>
                <a:gd name="connsiteY2" fmla="*/ 5196 h 1323458"/>
                <a:gd name="connsiteX3" fmla="*/ 3069119 w 3069134"/>
                <a:gd name="connsiteY3" fmla="*/ 402350 h 1323458"/>
                <a:gd name="connsiteX4" fmla="*/ 2657795 w 3069134"/>
                <a:gd name="connsiteY4" fmla="*/ 1255088 h 1323458"/>
                <a:gd name="connsiteX5" fmla="*/ 2631847 w 3069134"/>
                <a:gd name="connsiteY5" fmla="*/ 1323458 h 1323458"/>
                <a:gd name="connsiteX0" fmla="*/ 1802123 w 3069144"/>
                <a:gd name="connsiteY0" fmla="*/ 1217625 h 1255088"/>
                <a:gd name="connsiteX1" fmla="*/ 30 w 3069144"/>
                <a:gd name="connsiteY1" fmla="*/ 418814 h 1255088"/>
                <a:gd name="connsiteX2" fmla="*/ 1805847 w 3069144"/>
                <a:gd name="connsiteY2" fmla="*/ 5196 h 1255088"/>
                <a:gd name="connsiteX3" fmla="*/ 3069129 w 3069144"/>
                <a:gd name="connsiteY3" fmla="*/ 402350 h 1255088"/>
                <a:gd name="connsiteX4" fmla="*/ 2657805 w 3069144"/>
                <a:gd name="connsiteY4" fmla="*/ 1255088 h 1255088"/>
                <a:gd name="connsiteX5" fmla="*/ 1802123 w 3069144"/>
                <a:gd name="connsiteY5" fmla="*/ 1217625 h 1255088"/>
                <a:gd name="connsiteX0" fmla="*/ 1802123 w 3069144"/>
                <a:gd name="connsiteY0" fmla="*/ 1217625 h 1217625"/>
                <a:gd name="connsiteX1" fmla="*/ 30 w 3069144"/>
                <a:gd name="connsiteY1" fmla="*/ 418814 h 1217625"/>
                <a:gd name="connsiteX2" fmla="*/ 1805847 w 3069144"/>
                <a:gd name="connsiteY2" fmla="*/ 5196 h 1217625"/>
                <a:gd name="connsiteX3" fmla="*/ 3069129 w 3069144"/>
                <a:gd name="connsiteY3" fmla="*/ 402350 h 1217625"/>
                <a:gd name="connsiteX4" fmla="*/ 1802123 w 3069144"/>
                <a:gd name="connsiteY4" fmla="*/ 1217625 h 1217625"/>
                <a:gd name="connsiteX0" fmla="*/ 1802123 w 2029486"/>
                <a:gd name="connsiteY0" fmla="*/ 1212647 h 1212647"/>
                <a:gd name="connsiteX1" fmla="*/ 30 w 2029486"/>
                <a:gd name="connsiteY1" fmla="*/ 413836 h 1212647"/>
                <a:gd name="connsiteX2" fmla="*/ 1805847 w 2029486"/>
                <a:gd name="connsiteY2" fmla="*/ 218 h 1212647"/>
                <a:gd name="connsiteX3" fmla="*/ 1802123 w 2029486"/>
                <a:gd name="connsiteY3" fmla="*/ 1212647 h 1212647"/>
                <a:gd name="connsiteX0" fmla="*/ 1802093 w 2029456"/>
                <a:gd name="connsiteY0" fmla="*/ 1212647 h 1212647"/>
                <a:gd name="connsiteX1" fmla="*/ 0 w 2029456"/>
                <a:gd name="connsiteY1" fmla="*/ 413836 h 1212647"/>
                <a:gd name="connsiteX2" fmla="*/ 1805817 w 2029456"/>
                <a:gd name="connsiteY2" fmla="*/ 218 h 1212647"/>
                <a:gd name="connsiteX3" fmla="*/ 1802093 w 2029456"/>
                <a:gd name="connsiteY3" fmla="*/ 1212647 h 1212647"/>
                <a:gd name="connsiteX0" fmla="*/ 1831727 w 2059090"/>
                <a:gd name="connsiteY0" fmla="*/ 1212641 h 1212641"/>
                <a:gd name="connsiteX1" fmla="*/ 0 w 2059090"/>
                <a:gd name="connsiteY1" fmla="*/ 426530 h 1212641"/>
                <a:gd name="connsiteX2" fmla="*/ 1835451 w 2059090"/>
                <a:gd name="connsiteY2" fmla="*/ 212 h 1212641"/>
                <a:gd name="connsiteX3" fmla="*/ 1831727 w 2059090"/>
                <a:gd name="connsiteY3" fmla="*/ 1212641 h 1212641"/>
                <a:gd name="connsiteX0" fmla="*/ 1831727 w 2061236"/>
                <a:gd name="connsiteY0" fmla="*/ 1128023 h 1128023"/>
                <a:gd name="connsiteX1" fmla="*/ 0 w 2061236"/>
                <a:gd name="connsiteY1" fmla="*/ 341912 h 1128023"/>
                <a:gd name="connsiteX2" fmla="*/ 1839685 w 2061236"/>
                <a:gd name="connsiteY2" fmla="*/ 260 h 1128023"/>
                <a:gd name="connsiteX3" fmla="*/ 1831727 w 2061236"/>
                <a:gd name="connsiteY3" fmla="*/ 1128023 h 1128023"/>
                <a:gd name="connsiteX0" fmla="*/ 1831727 w 2061236"/>
                <a:gd name="connsiteY0" fmla="*/ 1161867 h 1161867"/>
                <a:gd name="connsiteX1" fmla="*/ 0 w 2061236"/>
                <a:gd name="connsiteY1" fmla="*/ 375756 h 1161867"/>
                <a:gd name="connsiteX2" fmla="*/ 1839685 w 2061236"/>
                <a:gd name="connsiteY2" fmla="*/ 238 h 1161867"/>
                <a:gd name="connsiteX3" fmla="*/ 1831727 w 2061236"/>
                <a:gd name="connsiteY3" fmla="*/ 1161867 h 1161867"/>
                <a:gd name="connsiteX0" fmla="*/ 1831727 w 2061236"/>
                <a:gd name="connsiteY0" fmla="*/ 1085667 h 1085667"/>
                <a:gd name="connsiteX1" fmla="*/ 0 w 2061236"/>
                <a:gd name="connsiteY1" fmla="*/ 375756 h 1085667"/>
                <a:gd name="connsiteX2" fmla="*/ 1839685 w 2061236"/>
                <a:gd name="connsiteY2" fmla="*/ 238 h 1085667"/>
                <a:gd name="connsiteX3" fmla="*/ 1831727 w 2061236"/>
                <a:gd name="connsiteY3" fmla="*/ 1085667 h 1085667"/>
                <a:gd name="connsiteX0" fmla="*/ 1827494 w 2059171"/>
                <a:gd name="connsiteY0" fmla="*/ 1123767 h 1123767"/>
                <a:gd name="connsiteX1" fmla="*/ 0 w 2059171"/>
                <a:gd name="connsiteY1" fmla="*/ 375756 h 1123767"/>
                <a:gd name="connsiteX2" fmla="*/ 1839685 w 2059171"/>
                <a:gd name="connsiteY2" fmla="*/ 238 h 1123767"/>
                <a:gd name="connsiteX3" fmla="*/ 1827494 w 2059171"/>
                <a:gd name="connsiteY3" fmla="*/ 1123767 h 1123767"/>
                <a:gd name="connsiteX0" fmla="*/ 1827494 w 1839685"/>
                <a:gd name="connsiteY0" fmla="*/ 1123767 h 1123767"/>
                <a:gd name="connsiteX1" fmla="*/ 0 w 1839685"/>
                <a:gd name="connsiteY1" fmla="*/ 375756 h 1123767"/>
                <a:gd name="connsiteX2" fmla="*/ 1839685 w 1839685"/>
                <a:gd name="connsiteY2" fmla="*/ 238 h 1123767"/>
                <a:gd name="connsiteX3" fmla="*/ 1827494 w 1839685"/>
                <a:gd name="connsiteY3" fmla="*/ 1123767 h 1123767"/>
                <a:gd name="connsiteX0" fmla="*/ 1827494 w 1843918"/>
                <a:gd name="connsiteY0" fmla="*/ 1144922 h 1144922"/>
                <a:gd name="connsiteX1" fmla="*/ 0 w 1843918"/>
                <a:gd name="connsiteY1" fmla="*/ 396911 h 1144922"/>
                <a:gd name="connsiteX2" fmla="*/ 1843918 w 1843918"/>
                <a:gd name="connsiteY2" fmla="*/ 226 h 1144922"/>
                <a:gd name="connsiteX3" fmla="*/ 1827494 w 1843918"/>
                <a:gd name="connsiteY3" fmla="*/ 1144922 h 1144922"/>
                <a:gd name="connsiteX0" fmla="*/ 1869827 w 1886251"/>
                <a:gd name="connsiteY0" fmla="*/ 1144929 h 1144929"/>
                <a:gd name="connsiteX1" fmla="*/ 0 w 1886251"/>
                <a:gd name="connsiteY1" fmla="*/ 384218 h 1144929"/>
                <a:gd name="connsiteX2" fmla="*/ 1886251 w 1886251"/>
                <a:gd name="connsiteY2" fmla="*/ 233 h 1144929"/>
                <a:gd name="connsiteX3" fmla="*/ 1869827 w 1886251"/>
                <a:gd name="connsiteY3" fmla="*/ 1144929 h 1144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86251" h="1144929">
                  <a:moveTo>
                    <a:pt x="1869827" y="1144929"/>
                  </a:moveTo>
                  <a:lnTo>
                    <a:pt x="0" y="384218"/>
                  </a:lnTo>
                  <a:cubicBezTo>
                    <a:pt x="7508" y="395571"/>
                    <a:pt x="1878743" y="-11120"/>
                    <a:pt x="1886251" y="233"/>
                  </a:cubicBezTo>
                  <a:lnTo>
                    <a:pt x="1869827" y="1144929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85" name="Прямая соединительная линия 84"/>
            <p:cNvCxnSpPr/>
            <p:nvPr/>
          </p:nvCxnSpPr>
          <p:spPr>
            <a:xfrm flipV="1">
              <a:off x="5363474" y="4788543"/>
              <a:ext cx="1693740" cy="356741"/>
            </a:xfrm>
            <a:prstGeom prst="line">
              <a:avLst/>
            </a:prstGeom>
            <a:ln>
              <a:headEnd w="sm" len="lg"/>
              <a:tailEnd w="sm" len="lg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86" name="Овал 85"/>
            <p:cNvSpPr/>
            <p:nvPr/>
          </p:nvSpPr>
          <p:spPr>
            <a:xfrm>
              <a:off x="7018266" y="4637386"/>
              <a:ext cx="216000" cy="216024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87" name="Прямая соединительная линия 86"/>
            <p:cNvCxnSpPr/>
            <p:nvPr/>
          </p:nvCxnSpPr>
          <p:spPr>
            <a:xfrm flipV="1">
              <a:off x="7148709" y="4810810"/>
              <a:ext cx="0" cy="1013580"/>
            </a:xfrm>
            <a:prstGeom prst="line">
              <a:avLst/>
            </a:prstGeom>
            <a:ln>
              <a:headEnd w="sm" len="lg"/>
              <a:tailEnd w="sm" len="lg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9" name="Прямая соединительная линия 88"/>
            <p:cNvCxnSpPr/>
            <p:nvPr/>
          </p:nvCxnSpPr>
          <p:spPr>
            <a:xfrm>
              <a:off x="5324526" y="5235211"/>
              <a:ext cx="1715945" cy="697190"/>
            </a:xfrm>
            <a:prstGeom prst="line">
              <a:avLst/>
            </a:prstGeom>
            <a:ln>
              <a:headEnd w="sm" len="lg"/>
              <a:tailEnd w="sm" len="lg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90" name="Овал 89"/>
            <p:cNvSpPr/>
            <p:nvPr/>
          </p:nvSpPr>
          <p:spPr>
            <a:xfrm>
              <a:off x="5148064" y="5060662"/>
              <a:ext cx="216000" cy="216024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1" name="TextBox 90"/>
            <p:cNvSpPr txBox="1"/>
            <p:nvPr/>
          </p:nvSpPr>
          <p:spPr>
            <a:xfrm rot="4129573">
              <a:off x="6662715" y="3612565"/>
              <a:ext cx="7889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ребро</a:t>
              </a:r>
              <a:endParaRPr lang="ru-RU" dirty="0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5948879" y="2492871"/>
              <a:ext cx="1059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вершина</a:t>
              </a:r>
              <a:endParaRPr lang="ru-RU" dirty="0"/>
            </a:p>
          </p:txBody>
        </p:sp>
        <p:cxnSp>
          <p:nvCxnSpPr>
            <p:cNvPr id="99" name="Прямая соединительная линия 98"/>
            <p:cNvCxnSpPr/>
            <p:nvPr/>
          </p:nvCxnSpPr>
          <p:spPr>
            <a:xfrm flipV="1">
              <a:off x="5256064" y="3075983"/>
              <a:ext cx="1024715" cy="1949782"/>
            </a:xfrm>
            <a:prstGeom prst="line">
              <a:avLst/>
            </a:prstGeom>
            <a:ln>
              <a:headEnd w="sm" len="lg"/>
              <a:tailEnd w="sm" len="lg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03" name="Прямая соединительная линия 102"/>
            <p:cNvCxnSpPr>
              <a:stCxn id="88" idx="1"/>
            </p:cNvCxnSpPr>
            <p:nvPr/>
          </p:nvCxnSpPr>
          <p:spPr>
            <a:xfrm flipH="1" flipV="1">
              <a:off x="6388779" y="3104988"/>
              <a:ext cx="683562" cy="2751037"/>
            </a:xfrm>
            <a:prstGeom prst="line">
              <a:avLst/>
            </a:prstGeom>
            <a:ln>
              <a:headEnd w="sm" len="lg"/>
              <a:tailEnd w="sm" len="lg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17" name="Прямая соединительная линия 116"/>
            <p:cNvCxnSpPr>
              <a:stCxn id="86" idx="0"/>
            </p:cNvCxnSpPr>
            <p:nvPr/>
          </p:nvCxnSpPr>
          <p:spPr>
            <a:xfrm flipH="1" flipV="1">
              <a:off x="6496779" y="3075983"/>
              <a:ext cx="629487" cy="1561403"/>
            </a:xfrm>
            <a:prstGeom prst="line">
              <a:avLst/>
            </a:prstGeom>
            <a:ln>
              <a:headEnd w="sm" len="lg"/>
              <a:tailEnd w="sm" len="lg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128" name="TextBox 127"/>
            <p:cNvSpPr txBox="1"/>
            <p:nvPr/>
          </p:nvSpPr>
          <p:spPr>
            <a:xfrm rot="17835445">
              <a:off x="5225556" y="3669732"/>
              <a:ext cx="7889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ребро</a:t>
              </a:r>
              <a:endParaRPr lang="ru-RU" dirty="0"/>
            </a:p>
          </p:txBody>
        </p:sp>
        <p:sp>
          <p:nvSpPr>
            <p:cNvPr id="129" name="Равнобедренный треугольник 128"/>
            <p:cNvSpPr/>
            <p:nvPr/>
          </p:nvSpPr>
          <p:spPr>
            <a:xfrm>
              <a:off x="6384058" y="2913845"/>
              <a:ext cx="764986" cy="2996525"/>
            </a:xfrm>
            <a:custGeom>
              <a:avLst/>
              <a:gdLst>
                <a:gd name="connsiteX0" fmla="*/ 0 w 864096"/>
                <a:gd name="connsiteY0" fmla="*/ 962853 h 962853"/>
                <a:gd name="connsiteX1" fmla="*/ 432048 w 864096"/>
                <a:gd name="connsiteY1" fmla="*/ 0 h 962853"/>
                <a:gd name="connsiteX2" fmla="*/ 864096 w 864096"/>
                <a:gd name="connsiteY2" fmla="*/ 962853 h 962853"/>
                <a:gd name="connsiteX3" fmla="*/ 0 w 864096"/>
                <a:gd name="connsiteY3" fmla="*/ 962853 h 962853"/>
                <a:gd name="connsiteX0" fmla="*/ 0 w 1207048"/>
                <a:gd name="connsiteY0" fmla="*/ 1471899 h 1471899"/>
                <a:gd name="connsiteX1" fmla="*/ 432048 w 1207048"/>
                <a:gd name="connsiteY1" fmla="*/ 509046 h 1471899"/>
                <a:gd name="connsiteX2" fmla="*/ 1207048 w 1207048"/>
                <a:gd name="connsiteY2" fmla="*/ 179 h 1471899"/>
                <a:gd name="connsiteX3" fmla="*/ 864096 w 1207048"/>
                <a:gd name="connsiteY3" fmla="*/ 1471899 h 1471899"/>
                <a:gd name="connsiteX4" fmla="*/ 0 w 1207048"/>
                <a:gd name="connsiteY4" fmla="*/ 1471899 h 1471899"/>
                <a:gd name="connsiteX0" fmla="*/ 730002 w 1937050"/>
                <a:gd name="connsiteY0" fmla="*/ 2905953 h 2905953"/>
                <a:gd name="connsiteX1" fmla="*/ 0 w 1937050"/>
                <a:gd name="connsiteY1" fmla="*/ 0 h 2905953"/>
                <a:gd name="connsiteX2" fmla="*/ 1937050 w 1937050"/>
                <a:gd name="connsiteY2" fmla="*/ 1434233 h 2905953"/>
                <a:gd name="connsiteX3" fmla="*/ 1594098 w 1937050"/>
                <a:gd name="connsiteY3" fmla="*/ 2905953 h 2905953"/>
                <a:gd name="connsiteX4" fmla="*/ 730002 w 1937050"/>
                <a:gd name="connsiteY4" fmla="*/ 2905953 h 2905953"/>
                <a:gd name="connsiteX0" fmla="*/ 730002 w 1594098"/>
                <a:gd name="connsiteY0" fmla="*/ 2905953 h 2905953"/>
                <a:gd name="connsiteX1" fmla="*/ 0 w 1594098"/>
                <a:gd name="connsiteY1" fmla="*/ 0 h 2905953"/>
                <a:gd name="connsiteX2" fmla="*/ 784525 w 1594098"/>
                <a:gd name="connsiteY2" fmla="*/ 1748558 h 2905953"/>
                <a:gd name="connsiteX3" fmla="*/ 1594098 w 1594098"/>
                <a:gd name="connsiteY3" fmla="*/ 2905953 h 2905953"/>
                <a:gd name="connsiteX4" fmla="*/ 730002 w 1594098"/>
                <a:gd name="connsiteY4" fmla="*/ 2905953 h 2905953"/>
                <a:gd name="connsiteX0" fmla="*/ 701427 w 1565523"/>
                <a:gd name="connsiteY0" fmla="*/ 2915478 h 2915478"/>
                <a:gd name="connsiteX1" fmla="*/ 0 w 1565523"/>
                <a:gd name="connsiteY1" fmla="*/ 0 h 2915478"/>
                <a:gd name="connsiteX2" fmla="*/ 755950 w 1565523"/>
                <a:gd name="connsiteY2" fmla="*/ 1758083 h 2915478"/>
                <a:gd name="connsiteX3" fmla="*/ 1565523 w 1565523"/>
                <a:gd name="connsiteY3" fmla="*/ 2915478 h 2915478"/>
                <a:gd name="connsiteX4" fmla="*/ 701427 w 1565523"/>
                <a:gd name="connsiteY4" fmla="*/ 2915478 h 2915478"/>
                <a:gd name="connsiteX0" fmla="*/ 701427 w 755950"/>
                <a:gd name="connsiteY0" fmla="*/ 2915478 h 2915478"/>
                <a:gd name="connsiteX1" fmla="*/ 0 w 755950"/>
                <a:gd name="connsiteY1" fmla="*/ 0 h 2915478"/>
                <a:gd name="connsiteX2" fmla="*/ 755950 w 755950"/>
                <a:gd name="connsiteY2" fmla="*/ 1758083 h 2915478"/>
                <a:gd name="connsiteX3" fmla="*/ 701427 w 755950"/>
                <a:gd name="connsiteY3" fmla="*/ 2915478 h 2915478"/>
                <a:gd name="connsiteX0" fmla="*/ 701427 w 755950"/>
                <a:gd name="connsiteY0" fmla="*/ 2915478 h 2915478"/>
                <a:gd name="connsiteX1" fmla="*/ 0 w 755950"/>
                <a:gd name="connsiteY1" fmla="*/ 0 h 2915478"/>
                <a:gd name="connsiteX2" fmla="*/ 755950 w 755950"/>
                <a:gd name="connsiteY2" fmla="*/ 1758083 h 2915478"/>
                <a:gd name="connsiteX3" fmla="*/ 727375 w 755950"/>
                <a:gd name="connsiteY3" fmla="*/ 2847108 h 2915478"/>
                <a:gd name="connsiteX4" fmla="*/ 701427 w 755950"/>
                <a:gd name="connsiteY4" fmla="*/ 2915478 h 2915478"/>
                <a:gd name="connsiteX0" fmla="*/ 701427 w 734784"/>
                <a:gd name="connsiteY0" fmla="*/ 2915478 h 2915478"/>
                <a:gd name="connsiteX1" fmla="*/ 0 w 734784"/>
                <a:gd name="connsiteY1" fmla="*/ 0 h 2915478"/>
                <a:gd name="connsiteX2" fmla="*/ 734784 w 734784"/>
                <a:gd name="connsiteY2" fmla="*/ 1745383 h 2915478"/>
                <a:gd name="connsiteX3" fmla="*/ 727375 w 734784"/>
                <a:gd name="connsiteY3" fmla="*/ 2847108 h 2915478"/>
                <a:gd name="connsiteX4" fmla="*/ 701427 w 734784"/>
                <a:gd name="connsiteY4" fmla="*/ 2915478 h 2915478"/>
                <a:gd name="connsiteX0" fmla="*/ 701427 w 751717"/>
                <a:gd name="connsiteY0" fmla="*/ 2915478 h 2915478"/>
                <a:gd name="connsiteX1" fmla="*/ 0 w 751717"/>
                <a:gd name="connsiteY1" fmla="*/ 0 h 2915478"/>
                <a:gd name="connsiteX2" fmla="*/ 751717 w 751717"/>
                <a:gd name="connsiteY2" fmla="*/ 1741149 h 2915478"/>
                <a:gd name="connsiteX3" fmla="*/ 727375 w 751717"/>
                <a:gd name="connsiteY3" fmla="*/ 2847108 h 2915478"/>
                <a:gd name="connsiteX4" fmla="*/ 701427 w 751717"/>
                <a:gd name="connsiteY4" fmla="*/ 2915478 h 2915478"/>
                <a:gd name="connsiteX0" fmla="*/ 671794 w 722084"/>
                <a:gd name="connsiteY0" fmla="*/ 2940878 h 2940878"/>
                <a:gd name="connsiteX1" fmla="*/ 0 w 722084"/>
                <a:gd name="connsiteY1" fmla="*/ 0 h 2940878"/>
                <a:gd name="connsiteX2" fmla="*/ 722084 w 722084"/>
                <a:gd name="connsiteY2" fmla="*/ 1766549 h 2940878"/>
                <a:gd name="connsiteX3" fmla="*/ 697742 w 722084"/>
                <a:gd name="connsiteY3" fmla="*/ 2872508 h 2940878"/>
                <a:gd name="connsiteX4" fmla="*/ 671794 w 722084"/>
                <a:gd name="connsiteY4" fmla="*/ 2940878 h 2940878"/>
                <a:gd name="connsiteX0" fmla="*/ 709894 w 760184"/>
                <a:gd name="connsiteY0" fmla="*/ 2949344 h 2949344"/>
                <a:gd name="connsiteX1" fmla="*/ 0 w 760184"/>
                <a:gd name="connsiteY1" fmla="*/ 0 h 2949344"/>
                <a:gd name="connsiteX2" fmla="*/ 760184 w 760184"/>
                <a:gd name="connsiteY2" fmla="*/ 1775015 h 2949344"/>
                <a:gd name="connsiteX3" fmla="*/ 735842 w 760184"/>
                <a:gd name="connsiteY3" fmla="*/ 2880974 h 2949344"/>
                <a:gd name="connsiteX4" fmla="*/ 709894 w 760184"/>
                <a:gd name="connsiteY4" fmla="*/ 2949344 h 2949344"/>
                <a:gd name="connsiteX0" fmla="*/ 629461 w 679751"/>
                <a:gd name="connsiteY0" fmla="*/ 2835044 h 2835044"/>
                <a:gd name="connsiteX1" fmla="*/ 0 w 679751"/>
                <a:gd name="connsiteY1" fmla="*/ 0 h 2835044"/>
                <a:gd name="connsiteX2" fmla="*/ 679751 w 679751"/>
                <a:gd name="connsiteY2" fmla="*/ 1660715 h 2835044"/>
                <a:gd name="connsiteX3" fmla="*/ 655409 w 679751"/>
                <a:gd name="connsiteY3" fmla="*/ 2766674 h 2835044"/>
                <a:gd name="connsiteX4" fmla="*/ 629461 w 679751"/>
                <a:gd name="connsiteY4" fmla="*/ 2835044 h 2835044"/>
                <a:gd name="connsiteX0" fmla="*/ 634139 w 684429"/>
                <a:gd name="connsiteY0" fmla="*/ 2835044 h 2835044"/>
                <a:gd name="connsiteX1" fmla="*/ 4678 w 684429"/>
                <a:gd name="connsiteY1" fmla="*/ 0 h 2835044"/>
                <a:gd name="connsiteX2" fmla="*/ 684429 w 684429"/>
                <a:gd name="connsiteY2" fmla="*/ 1660715 h 2835044"/>
                <a:gd name="connsiteX3" fmla="*/ 660087 w 684429"/>
                <a:gd name="connsiteY3" fmla="*/ 2766674 h 2835044"/>
                <a:gd name="connsiteX4" fmla="*/ 634139 w 684429"/>
                <a:gd name="connsiteY4" fmla="*/ 2835044 h 2835044"/>
                <a:gd name="connsiteX0" fmla="*/ 711734 w 762024"/>
                <a:gd name="connsiteY0" fmla="*/ 3064828 h 3064828"/>
                <a:gd name="connsiteX1" fmla="*/ 81514 w 762024"/>
                <a:gd name="connsiteY1" fmla="*/ 320991 h 3064828"/>
                <a:gd name="connsiteX2" fmla="*/ 82273 w 762024"/>
                <a:gd name="connsiteY2" fmla="*/ 229784 h 3064828"/>
                <a:gd name="connsiteX3" fmla="*/ 762024 w 762024"/>
                <a:gd name="connsiteY3" fmla="*/ 1890499 h 3064828"/>
                <a:gd name="connsiteX4" fmla="*/ 737682 w 762024"/>
                <a:gd name="connsiteY4" fmla="*/ 2996458 h 3064828"/>
                <a:gd name="connsiteX5" fmla="*/ 711734 w 762024"/>
                <a:gd name="connsiteY5" fmla="*/ 3064828 h 3064828"/>
                <a:gd name="connsiteX0" fmla="*/ 710343 w 760633"/>
                <a:gd name="connsiteY0" fmla="*/ 2968859 h 2968859"/>
                <a:gd name="connsiteX1" fmla="*/ 37790 w 760633"/>
                <a:gd name="connsiteY1" fmla="*/ 191156 h 2968859"/>
                <a:gd name="connsiteX2" fmla="*/ 80123 w 760633"/>
                <a:gd name="connsiteY2" fmla="*/ 225022 h 2968859"/>
                <a:gd name="connsiteX3" fmla="*/ 80882 w 760633"/>
                <a:gd name="connsiteY3" fmla="*/ 133815 h 2968859"/>
                <a:gd name="connsiteX4" fmla="*/ 760633 w 760633"/>
                <a:gd name="connsiteY4" fmla="*/ 1794530 h 2968859"/>
                <a:gd name="connsiteX5" fmla="*/ 736291 w 760633"/>
                <a:gd name="connsiteY5" fmla="*/ 2900489 h 2968859"/>
                <a:gd name="connsiteX6" fmla="*/ 710343 w 760633"/>
                <a:gd name="connsiteY6" fmla="*/ 2968859 h 2968859"/>
                <a:gd name="connsiteX0" fmla="*/ 680039 w 730329"/>
                <a:gd name="connsiteY0" fmla="*/ 2934559 h 2934559"/>
                <a:gd name="connsiteX1" fmla="*/ 7486 w 730329"/>
                <a:gd name="connsiteY1" fmla="*/ 156856 h 2934559"/>
                <a:gd name="connsiteX2" fmla="*/ 49819 w 730329"/>
                <a:gd name="connsiteY2" fmla="*/ 190722 h 2934559"/>
                <a:gd name="connsiteX3" fmla="*/ 50578 w 730329"/>
                <a:gd name="connsiteY3" fmla="*/ 99515 h 2934559"/>
                <a:gd name="connsiteX4" fmla="*/ 730329 w 730329"/>
                <a:gd name="connsiteY4" fmla="*/ 1760230 h 2934559"/>
                <a:gd name="connsiteX5" fmla="*/ 705987 w 730329"/>
                <a:gd name="connsiteY5" fmla="*/ 2866189 h 2934559"/>
                <a:gd name="connsiteX6" fmla="*/ 680039 w 730329"/>
                <a:gd name="connsiteY6" fmla="*/ 2934559 h 2934559"/>
                <a:gd name="connsiteX0" fmla="*/ 737581 w 787871"/>
                <a:gd name="connsiteY0" fmla="*/ 3084800 h 3084800"/>
                <a:gd name="connsiteX1" fmla="*/ 65028 w 787871"/>
                <a:gd name="connsiteY1" fmla="*/ 307097 h 3084800"/>
                <a:gd name="connsiteX2" fmla="*/ 108120 w 787871"/>
                <a:gd name="connsiteY2" fmla="*/ 249756 h 3084800"/>
                <a:gd name="connsiteX3" fmla="*/ 787871 w 787871"/>
                <a:gd name="connsiteY3" fmla="*/ 1910471 h 3084800"/>
                <a:gd name="connsiteX4" fmla="*/ 763529 w 787871"/>
                <a:gd name="connsiteY4" fmla="*/ 3016430 h 3084800"/>
                <a:gd name="connsiteX5" fmla="*/ 737581 w 787871"/>
                <a:gd name="connsiteY5" fmla="*/ 3084800 h 3084800"/>
                <a:gd name="connsiteX0" fmla="*/ 714696 w 764986"/>
                <a:gd name="connsiteY0" fmla="*/ 2996525 h 2996525"/>
                <a:gd name="connsiteX1" fmla="*/ 42143 w 764986"/>
                <a:gd name="connsiteY1" fmla="*/ 218822 h 2996525"/>
                <a:gd name="connsiteX2" fmla="*/ 85235 w 764986"/>
                <a:gd name="connsiteY2" fmla="*/ 161481 h 2996525"/>
                <a:gd name="connsiteX3" fmla="*/ 764986 w 764986"/>
                <a:gd name="connsiteY3" fmla="*/ 1822196 h 2996525"/>
                <a:gd name="connsiteX4" fmla="*/ 740644 w 764986"/>
                <a:gd name="connsiteY4" fmla="*/ 2928155 h 2996525"/>
                <a:gd name="connsiteX5" fmla="*/ 714696 w 764986"/>
                <a:gd name="connsiteY5" fmla="*/ 2996525 h 2996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4986" h="2996525">
                  <a:moveTo>
                    <a:pt x="714696" y="2996525"/>
                  </a:moveTo>
                  <a:cubicBezTo>
                    <a:pt x="605335" y="2553436"/>
                    <a:pt x="147180" y="676128"/>
                    <a:pt x="42143" y="218822"/>
                  </a:cubicBezTo>
                  <a:cubicBezTo>
                    <a:pt x="-62767" y="-253685"/>
                    <a:pt x="57894" y="190585"/>
                    <a:pt x="85235" y="161481"/>
                  </a:cubicBezTo>
                  <a:cubicBezTo>
                    <a:pt x="92743" y="172834"/>
                    <a:pt x="757478" y="1810843"/>
                    <a:pt x="764986" y="1822196"/>
                  </a:cubicBezTo>
                  <a:cubicBezTo>
                    <a:pt x="746994" y="2202138"/>
                    <a:pt x="758636" y="2548213"/>
                    <a:pt x="740644" y="2928155"/>
                  </a:cubicBezTo>
                  <a:lnTo>
                    <a:pt x="714696" y="2996525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6280779" y="2888964"/>
              <a:ext cx="216000" cy="216024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7040709" y="5824389"/>
              <a:ext cx="216000" cy="216024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2" name="TextBox 91"/>
            <p:cNvSpPr txBox="1"/>
            <p:nvPr/>
          </p:nvSpPr>
          <p:spPr>
            <a:xfrm rot="21374897">
              <a:off x="6515721" y="4183814"/>
              <a:ext cx="7296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грань</a:t>
              </a:r>
              <a:endParaRPr lang="ru-RU" dirty="0"/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5664063" y="5060662"/>
              <a:ext cx="12346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основание</a:t>
              </a:r>
              <a:endParaRPr lang="ru-RU" dirty="0"/>
            </a:p>
          </p:txBody>
        </p:sp>
      </p:grpSp>
      <p:grpSp>
        <p:nvGrpSpPr>
          <p:cNvPr id="148" name="Группа 147"/>
          <p:cNvGrpSpPr/>
          <p:nvPr/>
        </p:nvGrpSpPr>
        <p:grpSpPr>
          <a:xfrm>
            <a:off x="182244" y="435406"/>
            <a:ext cx="5803206" cy="4230611"/>
            <a:chOff x="280962" y="467380"/>
            <a:chExt cx="5371158" cy="3681700"/>
          </a:xfrm>
        </p:grpSpPr>
        <p:sp>
          <p:nvSpPr>
            <p:cNvPr id="136" name="Равнобедренный треугольник 128"/>
            <p:cNvSpPr/>
            <p:nvPr/>
          </p:nvSpPr>
          <p:spPr>
            <a:xfrm>
              <a:off x="1355054" y="2607895"/>
              <a:ext cx="3040238" cy="1449755"/>
            </a:xfrm>
            <a:custGeom>
              <a:avLst/>
              <a:gdLst>
                <a:gd name="connsiteX0" fmla="*/ 0 w 864096"/>
                <a:gd name="connsiteY0" fmla="*/ 962853 h 962853"/>
                <a:gd name="connsiteX1" fmla="*/ 432048 w 864096"/>
                <a:gd name="connsiteY1" fmla="*/ 0 h 962853"/>
                <a:gd name="connsiteX2" fmla="*/ 864096 w 864096"/>
                <a:gd name="connsiteY2" fmla="*/ 962853 h 962853"/>
                <a:gd name="connsiteX3" fmla="*/ 0 w 864096"/>
                <a:gd name="connsiteY3" fmla="*/ 962853 h 962853"/>
                <a:gd name="connsiteX0" fmla="*/ 0 w 1207048"/>
                <a:gd name="connsiteY0" fmla="*/ 1471899 h 1471899"/>
                <a:gd name="connsiteX1" fmla="*/ 432048 w 1207048"/>
                <a:gd name="connsiteY1" fmla="*/ 509046 h 1471899"/>
                <a:gd name="connsiteX2" fmla="*/ 1207048 w 1207048"/>
                <a:gd name="connsiteY2" fmla="*/ 179 h 1471899"/>
                <a:gd name="connsiteX3" fmla="*/ 864096 w 1207048"/>
                <a:gd name="connsiteY3" fmla="*/ 1471899 h 1471899"/>
                <a:gd name="connsiteX4" fmla="*/ 0 w 1207048"/>
                <a:gd name="connsiteY4" fmla="*/ 1471899 h 1471899"/>
                <a:gd name="connsiteX0" fmla="*/ 730002 w 1937050"/>
                <a:gd name="connsiteY0" fmla="*/ 2905953 h 2905953"/>
                <a:gd name="connsiteX1" fmla="*/ 0 w 1937050"/>
                <a:gd name="connsiteY1" fmla="*/ 0 h 2905953"/>
                <a:gd name="connsiteX2" fmla="*/ 1937050 w 1937050"/>
                <a:gd name="connsiteY2" fmla="*/ 1434233 h 2905953"/>
                <a:gd name="connsiteX3" fmla="*/ 1594098 w 1937050"/>
                <a:gd name="connsiteY3" fmla="*/ 2905953 h 2905953"/>
                <a:gd name="connsiteX4" fmla="*/ 730002 w 1937050"/>
                <a:gd name="connsiteY4" fmla="*/ 2905953 h 2905953"/>
                <a:gd name="connsiteX0" fmla="*/ 730002 w 1594098"/>
                <a:gd name="connsiteY0" fmla="*/ 2905953 h 2905953"/>
                <a:gd name="connsiteX1" fmla="*/ 0 w 1594098"/>
                <a:gd name="connsiteY1" fmla="*/ 0 h 2905953"/>
                <a:gd name="connsiteX2" fmla="*/ 784525 w 1594098"/>
                <a:gd name="connsiteY2" fmla="*/ 1748558 h 2905953"/>
                <a:gd name="connsiteX3" fmla="*/ 1594098 w 1594098"/>
                <a:gd name="connsiteY3" fmla="*/ 2905953 h 2905953"/>
                <a:gd name="connsiteX4" fmla="*/ 730002 w 1594098"/>
                <a:gd name="connsiteY4" fmla="*/ 2905953 h 2905953"/>
                <a:gd name="connsiteX0" fmla="*/ 701427 w 1565523"/>
                <a:gd name="connsiteY0" fmla="*/ 2915478 h 2915478"/>
                <a:gd name="connsiteX1" fmla="*/ 0 w 1565523"/>
                <a:gd name="connsiteY1" fmla="*/ 0 h 2915478"/>
                <a:gd name="connsiteX2" fmla="*/ 755950 w 1565523"/>
                <a:gd name="connsiteY2" fmla="*/ 1758083 h 2915478"/>
                <a:gd name="connsiteX3" fmla="*/ 1565523 w 1565523"/>
                <a:gd name="connsiteY3" fmla="*/ 2915478 h 2915478"/>
                <a:gd name="connsiteX4" fmla="*/ 701427 w 1565523"/>
                <a:gd name="connsiteY4" fmla="*/ 2915478 h 2915478"/>
                <a:gd name="connsiteX0" fmla="*/ 701427 w 755950"/>
                <a:gd name="connsiteY0" fmla="*/ 2915478 h 2915478"/>
                <a:gd name="connsiteX1" fmla="*/ 0 w 755950"/>
                <a:gd name="connsiteY1" fmla="*/ 0 h 2915478"/>
                <a:gd name="connsiteX2" fmla="*/ 755950 w 755950"/>
                <a:gd name="connsiteY2" fmla="*/ 1758083 h 2915478"/>
                <a:gd name="connsiteX3" fmla="*/ 701427 w 755950"/>
                <a:gd name="connsiteY3" fmla="*/ 2915478 h 2915478"/>
                <a:gd name="connsiteX0" fmla="*/ 701427 w 755950"/>
                <a:gd name="connsiteY0" fmla="*/ 2915478 h 2915478"/>
                <a:gd name="connsiteX1" fmla="*/ 0 w 755950"/>
                <a:gd name="connsiteY1" fmla="*/ 0 h 2915478"/>
                <a:gd name="connsiteX2" fmla="*/ 755950 w 755950"/>
                <a:gd name="connsiteY2" fmla="*/ 1758083 h 2915478"/>
                <a:gd name="connsiteX3" fmla="*/ 727375 w 755950"/>
                <a:gd name="connsiteY3" fmla="*/ 2847108 h 2915478"/>
                <a:gd name="connsiteX4" fmla="*/ 701427 w 755950"/>
                <a:gd name="connsiteY4" fmla="*/ 2915478 h 2915478"/>
                <a:gd name="connsiteX0" fmla="*/ 701427 w 734784"/>
                <a:gd name="connsiteY0" fmla="*/ 2915478 h 2915478"/>
                <a:gd name="connsiteX1" fmla="*/ 0 w 734784"/>
                <a:gd name="connsiteY1" fmla="*/ 0 h 2915478"/>
                <a:gd name="connsiteX2" fmla="*/ 734784 w 734784"/>
                <a:gd name="connsiteY2" fmla="*/ 1745383 h 2915478"/>
                <a:gd name="connsiteX3" fmla="*/ 727375 w 734784"/>
                <a:gd name="connsiteY3" fmla="*/ 2847108 h 2915478"/>
                <a:gd name="connsiteX4" fmla="*/ 701427 w 734784"/>
                <a:gd name="connsiteY4" fmla="*/ 2915478 h 2915478"/>
                <a:gd name="connsiteX0" fmla="*/ 701427 w 751717"/>
                <a:gd name="connsiteY0" fmla="*/ 2915478 h 2915478"/>
                <a:gd name="connsiteX1" fmla="*/ 0 w 751717"/>
                <a:gd name="connsiteY1" fmla="*/ 0 h 2915478"/>
                <a:gd name="connsiteX2" fmla="*/ 751717 w 751717"/>
                <a:gd name="connsiteY2" fmla="*/ 1741149 h 2915478"/>
                <a:gd name="connsiteX3" fmla="*/ 727375 w 751717"/>
                <a:gd name="connsiteY3" fmla="*/ 2847108 h 2915478"/>
                <a:gd name="connsiteX4" fmla="*/ 701427 w 751717"/>
                <a:gd name="connsiteY4" fmla="*/ 2915478 h 2915478"/>
                <a:gd name="connsiteX0" fmla="*/ 671794 w 722084"/>
                <a:gd name="connsiteY0" fmla="*/ 2940878 h 2940878"/>
                <a:gd name="connsiteX1" fmla="*/ 0 w 722084"/>
                <a:gd name="connsiteY1" fmla="*/ 0 h 2940878"/>
                <a:gd name="connsiteX2" fmla="*/ 722084 w 722084"/>
                <a:gd name="connsiteY2" fmla="*/ 1766549 h 2940878"/>
                <a:gd name="connsiteX3" fmla="*/ 697742 w 722084"/>
                <a:gd name="connsiteY3" fmla="*/ 2872508 h 2940878"/>
                <a:gd name="connsiteX4" fmla="*/ 671794 w 722084"/>
                <a:gd name="connsiteY4" fmla="*/ 2940878 h 2940878"/>
                <a:gd name="connsiteX0" fmla="*/ 709894 w 760184"/>
                <a:gd name="connsiteY0" fmla="*/ 2949344 h 2949344"/>
                <a:gd name="connsiteX1" fmla="*/ 0 w 760184"/>
                <a:gd name="connsiteY1" fmla="*/ 0 h 2949344"/>
                <a:gd name="connsiteX2" fmla="*/ 760184 w 760184"/>
                <a:gd name="connsiteY2" fmla="*/ 1775015 h 2949344"/>
                <a:gd name="connsiteX3" fmla="*/ 735842 w 760184"/>
                <a:gd name="connsiteY3" fmla="*/ 2880974 h 2949344"/>
                <a:gd name="connsiteX4" fmla="*/ 709894 w 760184"/>
                <a:gd name="connsiteY4" fmla="*/ 2949344 h 2949344"/>
                <a:gd name="connsiteX0" fmla="*/ 629461 w 679751"/>
                <a:gd name="connsiteY0" fmla="*/ 2835044 h 2835044"/>
                <a:gd name="connsiteX1" fmla="*/ 0 w 679751"/>
                <a:gd name="connsiteY1" fmla="*/ 0 h 2835044"/>
                <a:gd name="connsiteX2" fmla="*/ 679751 w 679751"/>
                <a:gd name="connsiteY2" fmla="*/ 1660715 h 2835044"/>
                <a:gd name="connsiteX3" fmla="*/ 655409 w 679751"/>
                <a:gd name="connsiteY3" fmla="*/ 2766674 h 2835044"/>
                <a:gd name="connsiteX4" fmla="*/ 629461 w 679751"/>
                <a:gd name="connsiteY4" fmla="*/ 2835044 h 2835044"/>
                <a:gd name="connsiteX0" fmla="*/ 634139 w 684429"/>
                <a:gd name="connsiteY0" fmla="*/ 2835044 h 2835044"/>
                <a:gd name="connsiteX1" fmla="*/ 4678 w 684429"/>
                <a:gd name="connsiteY1" fmla="*/ 0 h 2835044"/>
                <a:gd name="connsiteX2" fmla="*/ 684429 w 684429"/>
                <a:gd name="connsiteY2" fmla="*/ 1660715 h 2835044"/>
                <a:gd name="connsiteX3" fmla="*/ 660087 w 684429"/>
                <a:gd name="connsiteY3" fmla="*/ 2766674 h 2835044"/>
                <a:gd name="connsiteX4" fmla="*/ 634139 w 684429"/>
                <a:gd name="connsiteY4" fmla="*/ 2835044 h 2835044"/>
                <a:gd name="connsiteX0" fmla="*/ 711734 w 762024"/>
                <a:gd name="connsiteY0" fmla="*/ 3064828 h 3064828"/>
                <a:gd name="connsiteX1" fmla="*/ 81514 w 762024"/>
                <a:gd name="connsiteY1" fmla="*/ 320991 h 3064828"/>
                <a:gd name="connsiteX2" fmla="*/ 82273 w 762024"/>
                <a:gd name="connsiteY2" fmla="*/ 229784 h 3064828"/>
                <a:gd name="connsiteX3" fmla="*/ 762024 w 762024"/>
                <a:gd name="connsiteY3" fmla="*/ 1890499 h 3064828"/>
                <a:gd name="connsiteX4" fmla="*/ 737682 w 762024"/>
                <a:gd name="connsiteY4" fmla="*/ 2996458 h 3064828"/>
                <a:gd name="connsiteX5" fmla="*/ 711734 w 762024"/>
                <a:gd name="connsiteY5" fmla="*/ 3064828 h 3064828"/>
                <a:gd name="connsiteX0" fmla="*/ 710343 w 760633"/>
                <a:gd name="connsiteY0" fmla="*/ 2968859 h 2968859"/>
                <a:gd name="connsiteX1" fmla="*/ 37790 w 760633"/>
                <a:gd name="connsiteY1" fmla="*/ 191156 h 2968859"/>
                <a:gd name="connsiteX2" fmla="*/ 80123 w 760633"/>
                <a:gd name="connsiteY2" fmla="*/ 225022 h 2968859"/>
                <a:gd name="connsiteX3" fmla="*/ 80882 w 760633"/>
                <a:gd name="connsiteY3" fmla="*/ 133815 h 2968859"/>
                <a:gd name="connsiteX4" fmla="*/ 760633 w 760633"/>
                <a:gd name="connsiteY4" fmla="*/ 1794530 h 2968859"/>
                <a:gd name="connsiteX5" fmla="*/ 736291 w 760633"/>
                <a:gd name="connsiteY5" fmla="*/ 2900489 h 2968859"/>
                <a:gd name="connsiteX6" fmla="*/ 710343 w 760633"/>
                <a:gd name="connsiteY6" fmla="*/ 2968859 h 2968859"/>
                <a:gd name="connsiteX0" fmla="*/ 680039 w 730329"/>
                <a:gd name="connsiteY0" fmla="*/ 2934559 h 2934559"/>
                <a:gd name="connsiteX1" fmla="*/ 7486 w 730329"/>
                <a:gd name="connsiteY1" fmla="*/ 156856 h 2934559"/>
                <a:gd name="connsiteX2" fmla="*/ 49819 w 730329"/>
                <a:gd name="connsiteY2" fmla="*/ 190722 h 2934559"/>
                <a:gd name="connsiteX3" fmla="*/ 50578 w 730329"/>
                <a:gd name="connsiteY3" fmla="*/ 99515 h 2934559"/>
                <a:gd name="connsiteX4" fmla="*/ 730329 w 730329"/>
                <a:gd name="connsiteY4" fmla="*/ 1760230 h 2934559"/>
                <a:gd name="connsiteX5" fmla="*/ 705987 w 730329"/>
                <a:gd name="connsiteY5" fmla="*/ 2866189 h 2934559"/>
                <a:gd name="connsiteX6" fmla="*/ 680039 w 730329"/>
                <a:gd name="connsiteY6" fmla="*/ 2934559 h 2934559"/>
                <a:gd name="connsiteX0" fmla="*/ 737581 w 787871"/>
                <a:gd name="connsiteY0" fmla="*/ 3084800 h 3084800"/>
                <a:gd name="connsiteX1" fmla="*/ 65028 w 787871"/>
                <a:gd name="connsiteY1" fmla="*/ 307097 h 3084800"/>
                <a:gd name="connsiteX2" fmla="*/ 108120 w 787871"/>
                <a:gd name="connsiteY2" fmla="*/ 249756 h 3084800"/>
                <a:gd name="connsiteX3" fmla="*/ 787871 w 787871"/>
                <a:gd name="connsiteY3" fmla="*/ 1910471 h 3084800"/>
                <a:gd name="connsiteX4" fmla="*/ 763529 w 787871"/>
                <a:gd name="connsiteY4" fmla="*/ 3016430 h 3084800"/>
                <a:gd name="connsiteX5" fmla="*/ 737581 w 787871"/>
                <a:gd name="connsiteY5" fmla="*/ 3084800 h 3084800"/>
                <a:gd name="connsiteX0" fmla="*/ 714696 w 764986"/>
                <a:gd name="connsiteY0" fmla="*/ 2996525 h 2996525"/>
                <a:gd name="connsiteX1" fmla="*/ 42143 w 764986"/>
                <a:gd name="connsiteY1" fmla="*/ 218822 h 2996525"/>
                <a:gd name="connsiteX2" fmla="*/ 85235 w 764986"/>
                <a:gd name="connsiteY2" fmla="*/ 161481 h 2996525"/>
                <a:gd name="connsiteX3" fmla="*/ 764986 w 764986"/>
                <a:gd name="connsiteY3" fmla="*/ 1822196 h 2996525"/>
                <a:gd name="connsiteX4" fmla="*/ 740644 w 764986"/>
                <a:gd name="connsiteY4" fmla="*/ 2928155 h 2996525"/>
                <a:gd name="connsiteX5" fmla="*/ 714696 w 764986"/>
                <a:gd name="connsiteY5" fmla="*/ 2996525 h 2996525"/>
                <a:gd name="connsiteX0" fmla="*/ 721470 w 771760"/>
                <a:gd name="connsiteY0" fmla="*/ 2835044 h 2835044"/>
                <a:gd name="connsiteX1" fmla="*/ 40451 w 771760"/>
                <a:gd name="connsiteY1" fmla="*/ 2267141 h 2835044"/>
                <a:gd name="connsiteX2" fmla="*/ 92009 w 771760"/>
                <a:gd name="connsiteY2" fmla="*/ 0 h 2835044"/>
                <a:gd name="connsiteX3" fmla="*/ 771760 w 771760"/>
                <a:gd name="connsiteY3" fmla="*/ 1660715 h 2835044"/>
                <a:gd name="connsiteX4" fmla="*/ 747418 w 771760"/>
                <a:gd name="connsiteY4" fmla="*/ 2766674 h 2835044"/>
                <a:gd name="connsiteX5" fmla="*/ 721470 w 771760"/>
                <a:gd name="connsiteY5" fmla="*/ 2835044 h 2835044"/>
                <a:gd name="connsiteX0" fmla="*/ 629560 w 679850"/>
                <a:gd name="connsiteY0" fmla="*/ 2835044 h 2835044"/>
                <a:gd name="connsiteX1" fmla="*/ 99 w 679850"/>
                <a:gd name="connsiteY1" fmla="*/ 0 h 2835044"/>
                <a:gd name="connsiteX2" fmla="*/ 679850 w 679850"/>
                <a:gd name="connsiteY2" fmla="*/ 1660715 h 2835044"/>
                <a:gd name="connsiteX3" fmla="*/ 655508 w 679850"/>
                <a:gd name="connsiteY3" fmla="*/ 2766674 h 2835044"/>
                <a:gd name="connsiteX4" fmla="*/ 629560 w 679850"/>
                <a:gd name="connsiteY4" fmla="*/ 2835044 h 2835044"/>
                <a:gd name="connsiteX0" fmla="*/ 2631847 w 2682137"/>
                <a:gd name="connsiteY0" fmla="*/ 1174652 h 1174652"/>
                <a:gd name="connsiteX1" fmla="*/ 20 w 2682137"/>
                <a:gd name="connsiteY1" fmla="*/ 270008 h 1174652"/>
                <a:gd name="connsiteX2" fmla="*/ 2682137 w 2682137"/>
                <a:gd name="connsiteY2" fmla="*/ 323 h 1174652"/>
                <a:gd name="connsiteX3" fmla="*/ 2657795 w 2682137"/>
                <a:gd name="connsiteY3" fmla="*/ 1106282 h 1174652"/>
                <a:gd name="connsiteX4" fmla="*/ 2631847 w 2682137"/>
                <a:gd name="connsiteY4" fmla="*/ 1174652 h 1174652"/>
                <a:gd name="connsiteX0" fmla="*/ 2631847 w 3041867"/>
                <a:gd name="connsiteY0" fmla="*/ 1203966 h 1203966"/>
                <a:gd name="connsiteX1" fmla="*/ 20 w 3041867"/>
                <a:gd name="connsiteY1" fmla="*/ 299322 h 1203966"/>
                <a:gd name="connsiteX2" fmla="*/ 2682137 w 3041867"/>
                <a:gd name="connsiteY2" fmla="*/ 29637 h 1203966"/>
                <a:gd name="connsiteX3" fmla="*/ 3031019 w 3041867"/>
                <a:gd name="connsiteY3" fmla="*/ 147391 h 1203966"/>
                <a:gd name="connsiteX4" fmla="*/ 2657795 w 3041867"/>
                <a:gd name="connsiteY4" fmla="*/ 1135596 h 1203966"/>
                <a:gd name="connsiteX5" fmla="*/ 2631847 w 3041867"/>
                <a:gd name="connsiteY5" fmla="*/ 1203966 h 1203966"/>
                <a:gd name="connsiteX0" fmla="*/ 2631847 w 2874667"/>
                <a:gd name="connsiteY0" fmla="*/ 1174652 h 1174652"/>
                <a:gd name="connsiteX1" fmla="*/ 20 w 2874667"/>
                <a:gd name="connsiteY1" fmla="*/ 270008 h 1174652"/>
                <a:gd name="connsiteX2" fmla="*/ 2682137 w 2874667"/>
                <a:gd name="connsiteY2" fmla="*/ 323 h 1174652"/>
                <a:gd name="connsiteX3" fmla="*/ 2657795 w 2874667"/>
                <a:gd name="connsiteY3" fmla="*/ 1106282 h 1174652"/>
                <a:gd name="connsiteX4" fmla="*/ 2631847 w 2874667"/>
                <a:gd name="connsiteY4" fmla="*/ 1174652 h 1174652"/>
                <a:gd name="connsiteX0" fmla="*/ 2631847 w 2774720"/>
                <a:gd name="connsiteY0" fmla="*/ 1406205 h 1406205"/>
                <a:gd name="connsiteX1" fmla="*/ 20 w 2774720"/>
                <a:gd name="connsiteY1" fmla="*/ 501561 h 1406205"/>
                <a:gd name="connsiteX2" fmla="*/ 2682137 w 2774720"/>
                <a:gd name="connsiteY2" fmla="*/ 231876 h 1406205"/>
                <a:gd name="connsiteX3" fmla="*/ 1794886 w 2774720"/>
                <a:gd name="connsiteY3" fmla="*/ 57530 h 1406205"/>
                <a:gd name="connsiteX4" fmla="*/ 2657795 w 2774720"/>
                <a:gd name="connsiteY4" fmla="*/ 1337835 h 1406205"/>
                <a:gd name="connsiteX5" fmla="*/ 2631847 w 2774720"/>
                <a:gd name="connsiteY5" fmla="*/ 1406205 h 1406205"/>
                <a:gd name="connsiteX0" fmla="*/ 2631847 w 3073705"/>
                <a:gd name="connsiteY0" fmla="*/ 1184180 h 1184180"/>
                <a:gd name="connsiteX1" fmla="*/ 20 w 3073705"/>
                <a:gd name="connsiteY1" fmla="*/ 279536 h 1184180"/>
                <a:gd name="connsiteX2" fmla="*/ 2682137 w 3073705"/>
                <a:gd name="connsiteY2" fmla="*/ 9851 h 1184180"/>
                <a:gd name="connsiteX3" fmla="*/ 3069119 w 3073705"/>
                <a:gd name="connsiteY3" fmla="*/ 263072 h 1184180"/>
                <a:gd name="connsiteX4" fmla="*/ 2657795 w 3073705"/>
                <a:gd name="connsiteY4" fmla="*/ 1115810 h 1184180"/>
                <a:gd name="connsiteX5" fmla="*/ 2631847 w 3073705"/>
                <a:gd name="connsiteY5" fmla="*/ 1184180 h 1184180"/>
                <a:gd name="connsiteX0" fmla="*/ 2631847 w 3069134"/>
                <a:gd name="connsiteY0" fmla="*/ 1323458 h 1323458"/>
                <a:gd name="connsiteX1" fmla="*/ 20 w 3069134"/>
                <a:gd name="connsiteY1" fmla="*/ 418814 h 1323458"/>
                <a:gd name="connsiteX2" fmla="*/ 1805837 w 3069134"/>
                <a:gd name="connsiteY2" fmla="*/ 5196 h 1323458"/>
                <a:gd name="connsiteX3" fmla="*/ 3069119 w 3069134"/>
                <a:gd name="connsiteY3" fmla="*/ 402350 h 1323458"/>
                <a:gd name="connsiteX4" fmla="*/ 2657795 w 3069134"/>
                <a:gd name="connsiteY4" fmla="*/ 1255088 h 1323458"/>
                <a:gd name="connsiteX5" fmla="*/ 2631847 w 3069134"/>
                <a:gd name="connsiteY5" fmla="*/ 1323458 h 1323458"/>
                <a:gd name="connsiteX0" fmla="*/ 1802123 w 3069144"/>
                <a:gd name="connsiteY0" fmla="*/ 1217625 h 1255088"/>
                <a:gd name="connsiteX1" fmla="*/ 30 w 3069144"/>
                <a:gd name="connsiteY1" fmla="*/ 418814 h 1255088"/>
                <a:gd name="connsiteX2" fmla="*/ 1805847 w 3069144"/>
                <a:gd name="connsiteY2" fmla="*/ 5196 h 1255088"/>
                <a:gd name="connsiteX3" fmla="*/ 3069129 w 3069144"/>
                <a:gd name="connsiteY3" fmla="*/ 402350 h 1255088"/>
                <a:gd name="connsiteX4" fmla="*/ 2657805 w 3069144"/>
                <a:gd name="connsiteY4" fmla="*/ 1255088 h 1255088"/>
                <a:gd name="connsiteX5" fmla="*/ 1802123 w 3069144"/>
                <a:gd name="connsiteY5" fmla="*/ 1217625 h 1255088"/>
                <a:gd name="connsiteX0" fmla="*/ 1802123 w 3069144"/>
                <a:gd name="connsiteY0" fmla="*/ 1217625 h 1217625"/>
                <a:gd name="connsiteX1" fmla="*/ 30 w 3069144"/>
                <a:gd name="connsiteY1" fmla="*/ 418814 h 1217625"/>
                <a:gd name="connsiteX2" fmla="*/ 1805847 w 3069144"/>
                <a:gd name="connsiteY2" fmla="*/ 5196 h 1217625"/>
                <a:gd name="connsiteX3" fmla="*/ 3069129 w 3069144"/>
                <a:gd name="connsiteY3" fmla="*/ 402350 h 1217625"/>
                <a:gd name="connsiteX4" fmla="*/ 1802123 w 3069144"/>
                <a:gd name="connsiteY4" fmla="*/ 1217625 h 1217625"/>
                <a:gd name="connsiteX0" fmla="*/ 1802123 w 2029486"/>
                <a:gd name="connsiteY0" fmla="*/ 1212647 h 1212647"/>
                <a:gd name="connsiteX1" fmla="*/ 30 w 2029486"/>
                <a:gd name="connsiteY1" fmla="*/ 413836 h 1212647"/>
                <a:gd name="connsiteX2" fmla="*/ 1805847 w 2029486"/>
                <a:gd name="connsiteY2" fmla="*/ 218 h 1212647"/>
                <a:gd name="connsiteX3" fmla="*/ 1802123 w 2029486"/>
                <a:gd name="connsiteY3" fmla="*/ 1212647 h 1212647"/>
                <a:gd name="connsiteX0" fmla="*/ 1802093 w 2029456"/>
                <a:gd name="connsiteY0" fmla="*/ 1212647 h 1212647"/>
                <a:gd name="connsiteX1" fmla="*/ 0 w 2029456"/>
                <a:gd name="connsiteY1" fmla="*/ 413836 h 1212647"/>
                <a:gd name="connsiteX2" fmla="*/ 1805817 w 2029456"/>
                <a:gd name="connsiteY2" fmla="*/ 218 h 1212647"/>
                <a:gd name="connsiteX3" fmla="*/ 1802093 w 2029456"/>
                <a:gd name="connsiteY3" fmla="*/ 1212647 h 1212647"/>
                <a:gd name="connsiteX0" fmla="*/ 1831727 w 2059090"/>
                <a:gd name="connsiteY0" fmla="*/ 1212641 h 1212641"/>
                <a:gd name="connsiteX1" fmla="*/ 0 w 2059090"/>
                <a:gd name="connsiteY1" fmla="*/ 426530 h 1212641"/>
                <a:gd name="connsiteX2" fmla="*/ 1835451 w 2059090"/>
                <a:gd name="connsiteY2" fmla="*/ 212 h 1212641"/>
                <a:gd name="connsiteX3" fmla="*/ 1831727 w 2059090"/>
                <a:gd name="connsiteY3" fmla="*/ 1212641 h 1212641"/>
                <a:gd name="connsiteX0" fmla="*/ 1831727 w 2061236"/>
                <a:gd name="connsiteY0" fmla="*/ 1128023 h 1128023"/>
                <a:gd name="connsiteX1" fmla="*/ 0 w 2061236"/>
                <a:gd name="connsiteY1" fmla="*/ 341912 h 1128023"/>
                <a:gd name="connsiteX2" fmla="*/ 1839685 w 2061236"/>
                <a:gd name="connsiteY2" fmla="*/ 260 h 1128023"/>
                <a:gd name="connsiteX3" fmla="*/ 1831727 w 2061236"/>
                <a:gd name="connsiteY3" fmla="*/ 1128023 h 1128023"/>
                <a:gd name="connsiteX0" fmla="*/ 1831727 w 2061236"/>
                <a:gd name="connsiteY0" fmla="*/ 1161867 h 1161867"/>
                <a:gd name="connsiteX1" fmla="*/ 0 w 2061236"/>
                <a:gd name="connsiteY1" fmla="*/ 375756 h 1161867"/>
                <a:gd name="connsiteX2" fmla="*/ 1839685 w 2061236"/>
                <a:gd name="connsiteY2" fmla="*/ 238 h 1161867"/>
                <a:gd name="connsiteX3" fmla="*/ 1831727 w 2061236"/>
                <a:gd name="connsiteY3" fmla="*/ 1161867 h 1161867"/>
                <a:gd name="connsiteX0" fmla="*/ 1831727 w 2061236"/>
                <a:gd name="connsiteY0" fmla="*/ 1085667 h 1085667"/>
                <a:gd name="connsiteX1" fmla="*/ 0 w 2061236"/>
                <a:gd name="connsiteY1" fmla="*/ 375756 h 1085667"/>
                <a:gd name="connsiteX2" fmla="*/ 1839685 w 2061236"/>
                <a:gd name="connsiteY2" fmla="*/ 238 h 1085667"/>
                <a:gd name="connsiteX3" fmla="*/ 1831727 w 2061236"/>
                <a:gd name="connsiteY3" fmla="*/ 1085667 h 1085667"/>
                <a:gd name="connsiteX0" fmla="*/ 1827494 w 2059171"/>
                <a:gd name="connsiteY0" fmla="*/ 1123767 h 1123767"/>
                <a:gd name="connsiteX1" fmla="*/ 0 w 2059171"/>
                <a:gd name="connsiteY1" fmla="*/ 375756 h 1123767"/>
                <a:gd name="connsiteX2" fmla="*/ 1839685 w 2059171"/>
                <a:gd name="connsiteY2" fmla="*/ 238 h 1123767"/>
                <a:gd name="connsiteX3" fmla="*/ 1827494 w 2059171"/>
                <a:gd name="connsiteY3" fmla="*/ 1123767 h 1123767"/>
                <a:gd name="connsiteX0" fmla="*/ 1827494 w 1839685"/>
                <a:gd name="connsiteY0" fmla="*/ 1123767 h 1123767"/>
                <a:gd name="connsiteX1" fmla="*/ 0 w 1839685"/>
                <a:gd name="connsiteY1" fmla="*/ 375756 h 1123767"/>
                <a:gd name="connsiteX2" fmla="*/ 1839685 w 1839685"/>
                <a:gd name="connsiteY2" fmla="*/ 238 h 1123767"/>
                <a:gd name="connsiteX3" fmla="*/ 1827494 w 1839685"/>
                <a:gd name="connsiteY3" fmla="*/ 1123767 h 1123767"/>
                <a:gd name="connsiteX0" fmla="*/ 1827494 w 1843918"/>
                <a:gd name="connsiteY0" fmla="*/ 1144922 h 1144922"/>
                <a:gd name="connsiteX1" fmla="*/ 0 w 1843918"/>
                <a:gd name="connsiteY1" fmla="*/ 396911 h 1144922"/>
                <a:gd name="connsiteX2" fmla="*/ 1843918 w 1843918"/>
                <a:gd name="connsiteY2" fmla="*/ 226 h 1144922"/>
                <a:gd name="connsiteX3" fmla="*/ 1827494 w 1843918"/>
                <a:gd name="connsiteY3" fmla="*/ 1144922 h 1144922"/>
                <a:gd name="connsiteX0" fmla="*/ 1869827 w 1886251"/>
                <a:gd name="connsiteY0" fmla="*/ 1144929 h 1144929"/>
                <a:gd name="connsiteX1" fmla="*/ 0 w 1886251"/>
                <a:gd name="connsiteY1" fmla="*/ 384218 h 1144929"/>
                <a:gd name="connsiteX2" fmla="*/ 1886251 w 1886251"/>
                <a:gd name="connsiteY2" fmla="*/ 233 h 1144929"/>
                <a:gd name="connsiteX3" fmla="*/ 1869827 w 1886251"/>
                <a:gd name="connsiteY3" fmla="*/ 1144929 h 1144929"/>
                <a:gd name="connsiteX0" fmla="*/ 1565027 w 1581451"/>
                <a:gd name="connsiteY0" fmla="*/ 1151236 h 1151236"/>
                <a:gd name="connsiteX1" fmla="*/ 0 w 1581451"/>
                <a:gd name="connsiteY1" fmla="*/ 0 h 1151236"/>
                <a:gd name="connsiteX2" fmla="*/ 1581451 w 1581451"/>
                <a:gd name="connsiteY2" fmla="*/ 6540 h 1151236"/>
                <a:gd name="connsiteX3" fmla="*/ 1565027 w 1581451"/>
                <a:gd name="connsiteY3" fmla="*/ 1151236 h 1151236"/>
                <a:gd name="connsiteX0" fmla="*/ 1565027 w 2162476"/>
                <a:gd name="connsiteY0" fmla="*/ 1157188 h 1157188"/>
                <a:gd name="connsiteX1" fmla="*/ 0 w 2162476"/>
                <a:gd name="connsiteY1" fmla="*/ 5952 h 1157188"/>
                <a:gd name="connsiteX2" fmla="*/ 2162476 w 2162476"/>
                <a:gd name="connsiteY2" fmla="*/ 2967 h 1157188"/>
                <a:gd name="connsiteX3" fmla="*/ 1565027 w 2162476"/>
                <a:gd name="connsiteY3" fmla="*/ 1157188 h 1157188"/>
                <a:gd name="connsiteX0" fmla="*/ 1565027 w 2162476"/>
                <a:gd name="connsiteY0" fmla="*/ 1157188 h 1369982"/>
                <a:gd name="connsiteX1" fmla="*/ 0 w 2162476"/>
                <a:gd name="connsiteY1" fmla="*/ 5952 h 1369982"/>
                <a:gd name="connsiteX2" fmla="*/ 2162476 w 2162476"/>
                <a:gd name="connsiteY2" fmla="*/ 2967 h 1369982"/>
                <a:gd name="connsiteX3" fmla="*/ 1329535 w 2162476"/>
                <a:gd name="connsiteY3" fmla="*/ 1369982 h 1369982"/>
                <a:gd name="connsiteX4" fmla="*/ 1565027 w 2162476"/>
                <a:gd name="connsiteY4" fmla="*/ 1157188 h 1369982"/>
                <a:gd name="connsiteX0" fmla="*/ 0 w 2988224"/>
                <a:gd name="connsiteY0" fmla="*/ 1414363 h 1414363"/>
                <a:gd name="connsiteX1" fmla="*/ 825748 w 2988224"/>
                <a:gd name="connsiteY1" fmla="*/ 5952 h 1414363"/>
                <a:gd name="connsiteX2" fmla="*/ 2988224 w 2988224"/>
                <a:gd name="connsiteY2" fmla="*/ 2967 h 1414363"/>
                <a:gd name="connsiteX3" fmla="*/ 2155283 w 2988224"/>
                <a:gd name="connsiteY3" fmla="*/ 1369982 h 1414363"/>
                <a:gd name="connsiteX4" fmla="*/ 0 w 2988224"/>
                <a:gd name="connsiteY4" fmla="*/ 1414363 h 1414363"/>
                <a:gd name="connsiteX0" fmla="*/ 0 w 2988224"/>
                <a:gd name="connsiteY0" fmla="*/ 1414363 h 1455707"/>
                <a:gd name="connsiteX1" fmla="*/ 825748 w 2988224"/>
                <a:gd name="connsiteY1" fmla="*/ 5952 h 1455707"/>
                <a:gd name="connsiteX2" fmla="*/ 2988224 w 2988224"/>
                <a:gd name="connsiteY2" fmla="*/ 2967 h 1455707"/>
                <a:gd name="connsiteX3" fmla="*/ 2202908 w 2988224"/>
                <a:gd name="connsiteY3" fmla="*/ 1455707 h 1455707"/>
                <a:gd name="connsiteX4" fmla="*/ 0 w 2988224"/>
                <a:gd name="connsiteY4" fmla="*/ 1414363 h 1455707"/>
                <a:gd name="connsiteX0" fmla="*/ 0 w 2988224"/>
                <a:gd name="connsiteY0" fmla="*/ 1446511 h 1487855"/>
                <a:gd name="connsiteX1" fmla="*/ 882898 w 2988224"/>
                <a:gd name="connsiteY1" fmla="*/ 0 h 1487855"/>
                <a:gd name="connsiteX2" fmla="*/ 2988224 w 2988224"/>
                <a:gd name="connsiteY2" fmla="*/ 35115 h 1487855"/>
                <a:gd name="connsiteX3" fmla="*/ 2202908 w 2988224"/>
                <a:gd name="connsiteY3" fmla="*/ 1487855 h 1487855"/>
                <a:gd name="connsiteX4" fmla="*/ 0 w 2988224"/>
                <a:gd name="connsiteY4" fmla="*/ 1446511 h 1487855"/>
                <a:gd name="connsiteX0" fmla="*/ 0 w 2997749"/>
                <a:gd name="connsiteY0" fmla="*/ 1446511 h 1487855"/>
                <a:gd name="connsiteX1" fmla="*/ 882898 w 2997749"/>
                <a:gd name="connsiteY1" fmla="*/ 0 h 1487855"/>
                <a:gd name="connsiteX2" fmla="*/ 2997749 w 2997749"/>
                <a:gd name="connsiteY2" fmla="*/ 16065 h 1487855"/>
                <a:gd name="connsiteX3" fmla="*/ 2202908 w 2997749"/>
                <a:gd name="connsiteY3" fmla="*/ 1487855 h 1487855"/>
                <a:gd name="connsiteX4" fmla="*/ 0 w 2997749"/>
                <a:gd name="connsiteY4" fmla="*/ 1446511 h 1487855"/>
                <a:gd name="connsiteX0" fmla="*/ 0 w 2997749"/>
                <a:gd name="connsiteY0" fmla="*/ 1446511 h 1449755"/>
                <a:gd name="connsiteX1" fmla="*/ 882898 w 2997749"/>
                <a:gd name="connsiteY1" fmla="*/ 0 h 1449755"/>
                <a:gd name="connsiteX2" fmla="*/ 2997749 w 2997749"/>
                <a:gd name="connsiteY2" fmla="*/ 16065 h 1449755"/>
                <a:gd name="connsiteX3" fmla="*/ 2202908 w 2997749"/>
                <a:gd name="connsiteY3" fmla="*/ 1449755 h 1449755"/>
                <a:gd name="connsiteX4" fmla="*/ 0 w 2997749"/>
                <a:gd name="connsiteY4" fmla="*/ 1446511 h 1449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97749" h="1449755">
                  <a:moveTo>
                    <a:pt x="0" y="1446511"/>
                  </a:moveTo>
                  <a:lnTo>
                    <a:pt x="882898" y="0"/>
                  </a:lnTo>
                  <a:cubicBezTo>
                    <a:pt x="890406" y="11353"/>
                    <a:pt x="2990241" y="4712"/>
                    <a:pt x="2997749" y="16065"/>
                  </a:cubicBezTo>
                  <a:cubicBezTo>
                    <a:pt x="2809002" y="382837"/>
                    <a:pt x="2391655" y="1082983"/>
                    <a:pt x="2202908" y="1449755"/>
                  </a:cubicBezTo>
                  <a:lnTo>
                    <a:pt x="0" y="1446511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" name="Равнобедренный треугольник 128"/>
            <p:cNvSpPr/>
            <p:nvPr/>
          </p:nvSpPr>
          <p:spPr>
            <a:xfrm>
              <a:off x="3617025" y="717954"/>
              <a:ext cx="752860" cy="3263669"/>
            </a:xfrm>
            <a:custGeom>
              <a:avLst/>
              <a:gdLst>
                <a:gd name="connsiteX0" fmla="*/ 0 w 864096"/>
                <a:gd name="connsiteY0" fmla="*/ 962853 h 962853"/>
                <a:gd name="connsiteX1" fmla="*/ 432048 w 864096"/>
                <a:gd name="connsiteY1" fmla="*/ 0 h 962853"/>
                <a:gd name="connsiteX2" fmla="*/ 864096 w 864096"/>
                <a:gd name="connsiteY2" fmla="*/ 962853 h 962853"/>
                <a:gd name="connsiteX3" fmla="*/ 0 w 864096"/>
                <a:gd name="connsiteY3" fmla="*/ 962853 h 962853"/>
                <a:gd name="connsiteX0" fmla="*/ 0 w 1207048"/>
                <a:gd name="connsiteY0" fmla="*/ 1471899 h 1471899"/>
                <a:gd name="connsiteX1" fmla="*/ 432048 w 1207048"/>
                <a:gd name="connsiteY1" fmla="*/ 509046 h 1471899"/>
                <a:gd name="connsiteX2" fmla="*/ 1207048 w 1207048"/>
                <a:gd name="connsiteY2" fmla="*/ 179 h 1471899"/>
                <a:gd name="connsiteX3" fmla="*/ 864096 w 1207048"/>
                <a:gd name="connsiteY3" fmla="*/ 1471899 h 1471899"/>
                <a:gd name="connsiteX4" fmla="*/ 0 w 1207048"/>
                <a:gd name="connsiteY4" fmla="*/ 1471899 h 1471899"/>
                <a:gd name="connsiteX0" fmla="*/ 730002 w 1937050"/>
                <a:gd name="connsiteY0" fmla="*/ 2905953 h 2905953"/>
                <a:gd name="connsiteX1" fmla="*/ 0 w 1937050"/>
                <a:gd name="connsiteY1" fmla="*/ 0 h 2905953"/>
                <a:gd name="connsiteX2" fmla="*/ 1937050 w 1937050"/>
                <a:gd name="connsiteY2" fmla="*/ 1434233 h 2905953"/>
                <a:gd name="connsiteX3" fmla="*/ 1594098 w 1937050"/>
                <a:gd name="connsiteY3" fmla="*/ 2905953 h 2905953"/>
                <a:gd name="connsiteX4" fmla="*/ 730002 w 1937050"/>
                <a:gd name="connsiteY4" fmla="*/ 2905953 h 2905953"/>
                <a:gd name="connsiteX0" fmla="*/ 730002 w 1594098"/>
                <a:gd name="connsiteY0" fmla="*/ 2905953 h 2905953"/>
                <a:gd name="connsiteX1" fmla="*/ 0 w 1594098"/>
                <a:gd name="connsiteY1" fmla="*/ 0 h 2905953"/>
                <a:gd name="connsiteX2" fmla="*/ 784525 w 1594098"/>
                <a:gd name="connsiteY2" fmla="*/ 1748558 h 2905953"/>
                <a:gd name="connsiteX3" fmla="*/ 1594098 w 1594098"/>
                <a:gd name="connsiteY3" fmla="*/ 2905953 h 2905953"/>
                <a:gd name="connsiteX4" fmla="*/ 730002 w 1594098"/>
                <a:gd name="connsiteY4" fmla="*/ 2905953 h 2905953"/>
                <a:gd name="connsiteX0" fmla="*/ 701427 w 1565523"/>
                <a:gd name="connsiteY0" fmla="*/ 2915478 h 2915478"/>
                <a:gd name="connsiteX1" fmla="*/ 0 w 1565523"/>
                <a:gd name="connsiteY1" fmla="*/ 0 h 2915478"/>
                <a:gd name="connsiteX2" fmla="*/ 755950 w 1565523"/>
                <a:gd name="connsiteY2" fmla="*/ 1758083 h 2915478"/>
                <a:gd name="connsiteX3" fmla="*/ 1565523 w 1565523"/>
                <a:gd name="connsiteY3" fmla="*/ 2915478 h 2915478"/>
                <a:gd name="connsiteX4" fmla="*/ 701427 w 1565523"/>
                <a:gd name="connsiteY4" fmla="*/ 2915478 h 2915478"/>
                <a:gd name="connsiteX0" fmla="*/ 701427 w 755950"/>
                <a:gd name="connsiteY0" fmla="*/ 2915478 h 2915478"/>
                <a:gd name="connsiteX1" fmla="*/ 0 w 755950"/>
                <a:gd name="connsiteY1" fmla="*/ 0 h 2915478"/>
                <a:gd name="connsiteX2" fmla="*/ 755950 w 755950"/>
                <a:gd name="connsiteY2" fmla="*/ 1758083 h 2915478"/>
                <a:gd name="connsiteX3" fmla="*/ 701427 w 755950"/>
                <a:gd name="connsiteY3" fmla="*/ 2915478 h 2915478"/>
                <a:gd name="connsiteX0" fmla="*/ 701427 w 755950"/>
                <a:gd name="connsiteY0" fmla="*/ 2915478 h 2915478"/>
                <a:gd name="connsiteX1" fmla="*/ 0 w 755950"/>
                <a:gd name="connsiteY1" fmla="*/ 0 h 2915478"/>
                <a:gd name="connsiteX2" fmla="*/ 755950 w 755950"/>
                <a:gd name="connsiteY2" fmla="*/ 1758083 h 2915478"/>
                <a:gd name="connsiteX3" fmla="*/ 727375 w 755950"/>
                <a:gd name="connsiteY3" fmla="*/ 2847108 h 2915478"/>
                <a:gd name="connsiteX4" fmla="*/ 701427 w 755950"/>
                <a:gd name="connsiteY4" fmla="*/ 2915478 h 2915478"/>
                <a:gd name="connsiteX0" fmla="*/ 701427 w 734784"/>
                <a:gd name="connsiteY0" fmla="*/ 2915478 h 2915478"/>
                <a:gd name="connsiteX1" fmla="*/ 0 w 734784"/>
                <a:gd name="connsiteY1" fmla="*/ 0 h 2915478"/>
                <a:gd name="connsiteX2" fmla="*/ 734784 w 734784"/>
                <a:gd name="connsiteY2" fmla="*/ 1745383 h 2915478"/>
                <a:gd name="connsiteX3" fmla="*/ 727375 w 734784"/>
                <a:gd name="connsiteY3" fmla="*/ 2847108 h 2915478"/>
                <a:gd name="connsiteX4" fmla="*/ 701427 w 734784"/>
                <a:gd name="connsiteY4" fmla="*/ 2915478 h 2915478"/>
                <a:gd name="connsiteX0" fmla="*/ 701427 w 751717"/>
                <a:gd name="connsiteY0" fmla="*/ 2915478 h 2915478"/>
                <a:gd name="connsiteX1" fmla="*/ 0 w 751717"/>
                <a:gd name="connsiteY1" fmla="*/ 0 h 2915478"/>
                <a:gd name="connsiteX2" fmla="*/ 751717 w 751717"/>
                <a:gd name="connsiteY2" fmla="*/ 1741149 h 2915478"/>
                <a:gd name="connsiteX3" fmla="*/ 727375 w 751717"/>
                <a:gd name="connsiteY3" fmla="*/ 2847108 h 2915478"/>
                <a:gd name="connsiteX4" fmla="*/ 701427 w 751717"/>
                <a:gd name="connsiteY4" fmla="*/ 2915478 h 2915478"/>
                <a:gd name="connsiteX0" fmla="*/ 671794 w 722084"/>
                <a:gd name="connsiteY0" fmla="*/ 2940878 h 2940878"/>
                <a:gd name="connsiteX1" fmla="*/ 0 w 722084"/>
                <a:gd name="connsiteY1" fmla="*/ 0 h 2940878"/>
                <a:gd name="connsiteX2" fmla="*/ 722084 w 722084"/>
                <a:gd name="connsiteY2" fmla="*/ 1766549 h 2940878"/>
                <a:gd name="connsiteX3" fmla="*/ 697742 w 722084"/>
                <a:gd name="connsiteY3" fmla="*/ 2872508 h 2940878"/>
                <a:gd name="connsiteX4" fmla="*/ 671794 w 722084"/>
                <a:gd name="connsiteY4" fmla="*/ 2940878 h 2940878"/>
                <a:gd name="connsiteX0" fmla="*/ 709894 w 760184"/>
                <a:gd name="connsiteY0" fmla="*/ 2949344 h 2949344"/>
                <a:gd name="connsiteX1" fmla="*/ 0 w 760184"/>
                <a:gd name="connsiteY1" fmla="*/ 0 h 2949344"/>
                <a:gd name="connsiteX2" fmla="*/ 760184 w 760184"/>
                <a:gd name="connsiteY2" fmla="*/ 1775015 h 2949344"/>
                <a:gd name="connsiteX3" fmla="*/ 735842 w 760184"/>
                <a:gd name="connsiteY3" fmla="*/ 2880974 h 2949344"/>
                <a:gd name="connsiteX4" fmla="*/ 709894 w 760184"/>
                <a:gd name="connsiteY4" fmla="*/ 2949344 h 2949344"/>
                <a:gd name="connsiteX0" fmla="*/ 629461 w 679751"/>
                <a:gd name="connsiteY0" fmla="*/ 2835044 h 2835044"/>
                <a:gd name="connsiteX1" fmla="*/ 0 w 679751"/>
                <a:gd name="connsiteY1" fmla="*/ 0 h 2835044"/>
                <a:gd name="connsiteX2" fmla="*/ 679751 w 679751"/>
                <a:gd name="connsiteY2" fmla="*/ 1660715 h 2835044"/>
                <a:gd name="connsiteX3" fmla="*/ 655409 w 679751"/>
                <a:gd name="connsiteY3" fmla="*/ 2766674 h 2835044"/>
                <a:gd name="connsiteX4" fmla="*/ 629461 w 679751"/>
                <a:gd name="connsiteY4" fmla="*/ 2835044 h 2835044"/>
                <a:gd name="connsiteX0" fmla="*/ 634139 w 684429"/>
                <a:gd name="connsiteY0" fmla="*/ 2835044 h 2835044"/>
                <a:gd name="connsiteX1" fmla="*/ 4678 w 684429"/>
                <a:gd name="connsiteY1" fmla="*/ 0 h 2835044"/>
                <a:gd name="connsiteX2" fmla="*/ 684429 w 684429"/>
                <a:gd name="connsiteY2" fmla="*/ 1660715 h 2835044"/>
                <a:gd name="connsiteX3" fmla="*/ 660087 w 684429"/>
                <a:gd name="connsiteY3" fmla="*/ 2766674 h 2835044"/>
                <a:gd name="connsiteX4" fmla="*/ 634139 w 684429"/>
                <a:gd name="connsiteY4" fmla="*/ 2835044 h 2835044"/>
                <a:gd name="connsiteX0" fmla="*/ 711734 w 762024"/>
                <a:gd name="connsiteY0" fmla="*/ 3064828 h 3064828"/>
                <a:gd name="connsiteX1" fmla="*/ 81514 w 762024"/>
                <a:gd name="connsiteY1" fmla="*/ 320991 h 3064828"/>
                <a:gd name="connsiteX2" fmla="*/ 82273 w 762024"/>
                <a:gd name="connsiteY2" fmla="*/ 229784 h 3064828"/>
                <a:gd name="connsiteX3" fmla="*/ 762024 w 762024"/>
                <a:gd name="connsiteY3" fmla="*/ 1890499 h 3064828"/>
                <a:gd name="connsiteX4" fmla="*/ 737682 w 762024"/>
                <a:gd name="connsiteY4" fmla="*/ 2996458 h 3064828"/>
                <a:gd name="connsiteX5" fmla="*/ 711734 w 762024"/>
                <a:gd name="connsiteY5" fmla="*/ 3064828 h 3064828"/>
                <a:gd name="connsiteX0" fmla="*/ 710343 w 760633"/>
                <a:gd name="connsiteY0" fmla="*/ 2968859 h 2968859"/>
                <a:gd name="connsiteX1" fmla="*/ 37790 w 760633"/>
                <a:gd name="connsiteY1" fmla="*/ 191156 h 2968859"/>
                <a:gd name="connsiteX2" fmla="*/ 80123 w 760633"/>
                <a:gd name="connsiteY2" fmla="*/ 225022 h 2968859"/>
                <a:gd name="connsiteX3" fmla="*/ 80882 w 760633"/>
                <a:gd name="connsiteY3" fmla="*/ 133815 h 2968859"/>
                <a:gd name="connsiteX4" fmla="*/ 760633 w 760633"/>
                <a:gd name="connsiteY4" fmla="*/ 1794530 h 2968859"/>
                <a:gd name="connsiteX5" fmla="*/ 736291 w 760633"/>
                <a:gd name="connsiteY5" fmla="*/ 2900489 h 2968859"/>
                <a:gd name="connsiteX6" fmla="*/ 710343 w 760633"/>
                <a:gd name="connsiteY6" fmla="*/ 2968859 h 2968859"/>
                <a:gd name="connsiteX0" fmla="*/ 680039 w 730329"/>
                <a:gd name="connsiteY0" fmla="*/ 2934559 h 2934559"/>
                <a:gd name="connsiteX1" fmla="*/ 7486 w 730329"/>
                <a:gd name="connsiteY1" fmla="*/ 156856 h 2934559"/>
                <a:gd name="connsiteX2" fmla="*/ 49819 w 730329"/>
                <a:gd name="connsiteY2" fmla="*/ 190722 h 2934559"/>
                <a:gd name="connsiteX3" fmla="*/ 50578 w 730329"/>
                <a:gd name="connsiteY3" fmla="*/ 99515 h 2934559"/>
                <a:gd name="connsiteX4" fmla="*/ 730329 w 730329"/>
                <a:gd name="connsiteY4" fmla="*/ 1760230 h 2934559"/>
                <a:gd name="connsiteX5" fmla="*/ 705987 w 730329"/>
                <a:gd name="connsiteY5" fmla="*/ 2866189 h 2934559"/>
                <a:gd name="connsiteX6" fmla="*/ 680039 w 730329"/>
                <a:gd name="connsiteY6" fmla="*/ 2934559 h 2934559"/>
                <a:gd name="connsiteX0" fmla="*/ 737581 w 787871"/>
                <a:gd name="connsiteY0" fmla="*/ 3084800 h 3084800"/>
                <a:gd name="connsiteX1" fmla="*/ 65028 w 787871"/>
                <a:gd name="connsiteY1" fmla="*/ 307097 h 3084800"/>
                <a:gd name="connsiteX2" fmla="*/ 108120 w 787871"/>
                <a:gd name="connsiteY2" fmla="*/ 249756 h 3084800"/>
                <a:gd name="connsiteX3" fmla="*/ 787871 w 787871"/>
                <a:gd name="connsiteY3" fmla="*/ 1910471 h 3084800"/>
                <a:gd name="connsiteX4" fmla="*/ 763529 w 787871"/>
                <a:gd name="connsiteY4" fmla="*/ 3016430 h 3084800"/>
                <a:gd name="connsiteX5" fmla="*/ 737581 w 787871"/>
                <a:gd name="connsiteY5" fmla="*/ 3084800 h 3084800"/>
                <a:gd name="connsiteX0" fmla="*/ 714696 w 764986"/>
                <a:gd name="connsiteY0" fmla="*/ 2996525 h 2996525"/>
                <a:gd name="connsiteX1" fmla="*/ 42143 w 764986"/>
                <a:gd name="connsiteY1" fmla="*/ 218822 h 2996525"/>
                <a:gd name="connsiteX2" fmla="*/ 85235 w 764986"/>
                <a:gd name="connsiteY2" fmla="*/ 161481 h 2996525"/>
                <a:gd name="connsiteX3" fmla="*/ 764986 w 764986"/>
                <a:gd name="connsiteY3" fmla="*/ 1822196 h 2996525"/>
                <a:gd name="connsiteX4" fmla="*/ 740644 w 764986"/>
                <a:gd name="connsiteY4" fmla="*/ 2928155 h 2996525"/>
                <a:gd name="connsiteX5" fmla="*/ 714696 w 764986"/>
                <a:gd name="connsiteY5" fmla="*/ 2996525 h 2996525"/>
                <a:gd name="connsiteX0" fmla="*/ 1480978 w 1531268"/>
                <a:gd name="connsiteY0" fmla="*/ 2835044 h 2835044"/>
                <a:gd name="connsiteX1" fmla="*/ 8325 w 1531268"/>
                <a:gd name="connsiteY1" fmla="*/ 581216 h 2835044"/>
                <a:gd name="connsiteX2" fmla="*/ 851517 w 1531268"/>
                <a:gd name="connsiteY2" fmla="*/ 0 h 2835044"/>
                <a:gd name="connsiteX3" fmla="*/ 1531268 w 1531268"/>
                <a:gd name="connsiteY3" fmla="*/ 1660715 h 2835044"/>
                <a:gd name="connsiteX4" fmla="*/ 1506926 w 1531268"/>
                <a:gd name="connsiteY4" fmla="*/ 2766674 h 2835044"/>
                <a:gd name="connsiteX5" fmla="*/ 1480978 w 1531268"/>
                <a:gd name="connsiteY5" fmla="*/ 2835044 h 2835044"/>
                <a:gd name="connsiteX0" fmla="*/ 1482270 w 1532560"/>
                <a:gd name="connsiteY0" fmla="*/ 3711344 h 3711344"/>
                <a:gd name="connsiteX1" fmla="*/ 9617 w 1532560"/>
                <a:gd name="connsiteY1" fmla="*/ 1457516 h 3711344"/>
                <a:gd name="connsiteX2" fmla="*/ 719459 w 1532560"/>
                <a:gd name="connsiteY2" fmla="*/ 0 h 3711344"/>
                <a:gd name="connsiteX3" fmla="*/ 1532560 w 1532560"/>
                <a:gd name="connsiteY3" fmla="*/ 2537015 h 3711344"/>
                <a:gd name="connsiteX4" fmla="*/ 1508218 w 1532560"/>
                <a:gd name="connsiteY4" fmla="*/ 3642974 h 3711344"/>
                <a:gd name="connsiteX5" fmla="*/ 1482270 w 1532560"/>
                <a:gd name="connsiteY5" fmla="*/ 3711344 h 3711344"/>
                <a:gd name="connsiteX0" fmla="*/ 1472653 w 1522943"/>
                <a:gd name="connsiteY0" fmla="*/ 3711344 h 3711344"/>
                <a:gd name="connsiteX1" fmla="*/ 0 w 1522943"/>
                <a:gd name="connsiteY1" fmla="*/ 1457516 h 3711344"/>
                <a:gd name="connsiteX2" fmla="*/ 709842 w 1522943"/>
                <a:gd name="connsiteY2" fmla="*/ 0 h 3711344"/>
                <a:gd name="connsiteX3" fmla="*/ 1522943 w 1522943"/>
                <a:gd name="connsiteY3" fmla="*/ 2537015 h 3711344"/>
                <a:gd name="connsiteX4" fmla="*/ 1498601 w 1522943"/>
                <a:gd name="connsiteY4" fmla="*/ 3642974 h 3711344"/>
                <a:gd name="connsiteX5" fmla="*/ 1472653 w 1522943"/>
                <a:gd name="connsiteY5" fmla="*/ 3711344 h 3711344"/>
                <a:gd name="connsiteX0" fmla="*/ 31598 w 1558263"/>
                <a:gd name="connsiteY0" fmla="*/ 3425594 h 3642974"/>
                <a:gd name="connsiteX1" fmla="*/ 35320 w 1558263"/>
                <a:gd name="connsiteY1" fmla="*/ 1457516 h 3642974"/>
                <a:gd name="connsiteX2" fmla="*/ 745162 w 1558263"/>
                <a:gd name="connsiteY2" fmla="*/ 0 h 3642974"/>
                <a:gd name="connsiteX3" fmla="*/ 1558263 w 1558263"/>
                <a:gd name="connsiteY3" fmla="*/ 2537015 h 3642974"/>
                <a:gd name="connsiteX4" fmla="*/ 1533921 w 1558263"/>
                <a:gd name="connsiteY4" fmla="*/ 3642974 h 3642974"/>
                <a:gd name="connsiteX5" fmla="*/ 31598 w 1558263"/>
                <a:gd name="connsiteY5" fmla="*/ 3425594 h 3642974"/>
                <a:gd name="connsiteX0" fmla="*/ 0 w 1526665"/>
                <a:gd name="connsiteY0" fmla="*/ 3425594 h 3642974"/>
                <a:gd name="connsiteX1" fmla="*/ 3722 w 1526665"/>
                <a:gd name="connsiteY1" fmla="*/ 1457516 h 3642974"/>
                <a:gd name="connsiteX2" fmla="*/ 713564 w 1526665"/>
                <a:gd name="connsiteY2" fmla="*/ 0 h 3642974"/>
                <a:gd name="connsiteX3" fmla="*/ 1526665 w 1526665"/>
                <a:gd name="connsiteY3" fmla="*/ 2537015 h 3642974"/>
                <a:gd name="connsiteX4" fmla="*/ 1502323 w 1526665"/>
                <a:gd name="connsiteY4" fmla="*/ 3642974 h 3642974"/>
                <a:gd name="connsiteX5" fmla="*/ 0 w 1526665"/>
                <a:gd name="connsiteY5" fmla="*/ 3425594 h 3642974"/>
                <a:gd name="connsiteX0" fmla="*/ 0 w 1526665"/>
                <a:gd name="connsiteY0" fmla="*/ 3425594 h 3462986"/>
                <a:gd name="connsiteX1" fmla="*/ 3722 w 1526665"/>
                <a:gd name="connsiteY1" fmla="*/ 1457516 h 3462986"/>
                <a:gd name="connsiteX2" fmla="*/ 713564 w 1526665"/>
                <a:gd name="connsiteY2" fmla="*/ 0 h 3462986"/>
                <a:gd name="connsiteX3" fmla="*/ 1526665 w 1526665"/>
                <a:gd name="connsiteY3" fmla="*/ 2537015 h 3462986"/>
                <a:gd name="connsiteX4" fmla="*/ 0 w 1526665"/>
                <a:gd name="connsiteY4" fmla="*/ 3425594 h 3462986"/>
                <a:gd name="connsiteX0" fmla="*/ 0 w 1543205"/>
                <a:gd name="connsiteY0" fmla="*/ 3425594 h 3443506"/>
                <a:gd name="connsiteX1" fmla="*/ 3722 w 1543205"/>
                <a:gd name="connsiteY1" fmla="*/ 1457516 h 3443506"/>
                <a:gd name="connsiteX2" fmla="*/ 713564 w 1543205"/>
                <a:gd name="connsiteY2" fmla="*/ 0 h 3443506"/>
                <a:gd name="connsiteX3" fmla="*/ 1526665 w 1543205"/>
                <a:gd name="connsiteY3" fmla="*/ 2537015 h 3443506"/>
                <a:gd name="connsiteX4" fmla="*/ 707326 w 1543205"/>
                <a:gd name="connsiteY4" fmla="*/ 2110970 h 3443506"/>
                <a:gd name="connsiteX5" fmla="*/ 0 w 1543205"/>
                <a:gd name="connsiteY5" fmla="*/ 3425594 h 3443506"/>
                <a:gd name="connsiteX0" fmla="*/ 0 w 1526665"/>
                <a:gd name="connsiteY0" fmla="*/ 3425594 h 3462986"/>
                <a:gd name="connsiteX1" fmla="*/ 3722 w 1526665"/>
                <a:gd name="connsiteY1" fmla="*/ 1457516 h 3462986"/>
                <a:gd name="connsiteX2" fmla="*/ 713564 w 1526665"/>
                <a:gd name="connsiteY2" fmla="*/ 0 h 3462986"/>
                <a:gd name="connsiteX3" fmla="*/ 1526665 w 1526665"/>
                <a:gd name="connsiteY3" fmla="*/ 2537015 h 3462986"/>
                <a:gd name="connsiteX4" fmla="*/ 0 w 1526665"/>
                <a:gd name="connsiteY4" fmla="*/ 3425594 h 3462986"/>
                <a:gd name="connsiteX0" fmla="*/ 0 w 1526665"/>
                <a:gd name="connsiteY0" fmla="*/ 3425594 h 3425594"/>
                <a:gd name="connsiteX1" fmla="*/ 3722 w 1526665"/>
                <a:gd name="connsiteY1" fmla="*/ 1457516 h 3425594"/>
                <a:gd name="connsiteX2" fmla="*/ 713564 w 1526665"/>
                <a:gd name="connsiteY2" fmla="*/ 0 h 3425594"/>
                <a:gd name="connsiteX3" fmla="*/ 1526665 w 1526665"/>
                <a:gd name="connsiteY3" fmla="*/ 2537015 h 3425594"/>
                <a:gd name="connsiteX4" fmla="*/ 0 w 1526665"/>
                <a:gd name="connsiteY4" fmla="*/ 3425594 h 3425594"/>
                <a:gd name="connsiteX0" fmla="*/ 0 w 1526665"/>
                <a:gd name="connsiteY0" fmla="*/ 3425594 h 3425594"/>
                <a:gd name="connsiteX1" fmla="*/ 3722 w 1526665"/>
                <a:gd name="connsiteY1" fmla="*/ 1457516 h 3425594"/>
                <a:gd name="connsiteX2" fmla="*/ 713564 w 1526665"/>
                <a:gd name="connsiteY2" fmla="*/ 0 h 3425594"/>
                <a:gd name="connsiteX3" fmla="*/ 1526665 w 1526665"/>
                <a:gd name="connsiteY3" fmla="*/ 2537015 h 3425594"/>
                <a:gd name="connsiteX4" fmla="*/ 1431226 w 1526665"/>
                <a:gd name="connsiteY4" fmla="*/ 2777720 h 3425594"/>
                <a:gd name="connsiteX5" fmla="*/ 0 w 1526665"/>
                <a:gd name="connsiteY5" fmla="*/ 3425594 h 3425594"/>
                <a:gd name="connsiteX0" fmla="*/ 0 w 1431297"/>
                <a:gd name="connsiteY0" fmla="*/ 3425594 h 3425594"/>
                <a:gd name="connsiteX1" fmla="*/ 3722 w 1431297"/>
                <a:gd name="connsiteY1" fmla="*/ 1457516 h 3425594"/>
                <a:gd name="connsiteX2" fmla="*/ 713564 w 1431297"/>
                <a:gd name="connsiteY2" fmla="*/ 0 h 3425594"/>
                <a:gd name="connsiteX3" fmla="*/ 497965 w 1431297"/>
                <a:gd name="connsiteY3" fmla="*/ 1536890 h 3425594"/>
                <a:gd name="connsiteX4" fmla="*/ 1431226 w 1431297"/>
                <a:gd name="connsiteY4" fmla="*/ 2777720 h 3425594"/>
                <a:gd name="connsiteX5" fmla="*/ 0 w 1431297"/>
                <a:gd name="connsiteY5" fmla="*/ 3425594 h 3425594"/>
                <a:gd name="connsiteX0" fmla="*/ 0 w 713743"/>
                <a:gd name="connsiteY0" fmla="*/ 3425594 h 3425594"/>
                <a:gd name="connsiteX1" fmla="*/ 3722 w 713743"/>
                <a:gd name="connsiteY1" fmla="*/ 1457516 h 3425594"/>
                <a:gd name="connsiteX2" fmla="*/ 713564 w 713743"/>
                <a:gd name="connsiteY2" fmla="*/ 0 h 3425594"/>
                <a:gd name="connsiteX3" fmla="*/ 497965 w 713743"/>
                <a:gd name="connsiteY3" fmla="*/ 1536890 h 3425594"/>
                <a:gd name="connsiteX4" fmla="*/ 440626 w 713743"/>
                <a:gd name="connsiteY4" fmla="*/ 2853920 h 3425594"/>
                <a:gd name="connsiteX5" fmla="*/ 0 w 713743"/>
                <a:gd name="connsiteY5" fmla="*/ 3425594 h 3425594"/>
                <a:gd name="connsiteX0" fmla="*/ 0 w 713743"/>
                <a:gd name="connsiteY0" fmla="*/ 3425594 h 3425691"/>
                <a:gd name="connsiteX1" fmla="*/ 3722 w 713743"/>
                <a:gd name="connsiteY1" fmla="*/ 1457516 h 3425691"/>
                <a:gd name="connsiteX2" fmla="*/ 713564 w 713743"/>
                <a:gd name="connsiteY2" fmla="*/ 0 h 3425691"/>
                <a:gd name="connsiteX3" fmla="*/ 497965 w 713743"/>
                <a:gd name="connsiteY3" fmla="*/ 1536890 h 3425691"/>
                <a:gd name="connsiteX4" fmla="*/ 0 w 713743"/>
                <a:gd name="connsiteY4" fmla="*/ 3425594 h 3425691"/>
                <a:gd name="connsiteX0" fmla="*/ 0 w 717040"/>
                <a:gd name="connsiteY0" fmla="*/ 3425594 h 3425739"/>
                <a:gd name="connsiteX1" fmla="*/ 3722 w 717040"/>
                <a:gd name="connsiteY1" fmla="*/ 1457516 h 3425739"/>
                <a:gd name="connsiteX2" fmla="*/ 713564 w 717040"/>
                <a:gd name="connsiteY2" fmla="*/ 0 h 3425739"/>
                <a:gd name="connsiteX3" fmla="*/ 717040 w 717040"/>
                <a:gd name="connsiteY3" fmla="*/ 1975040 h 3425739"/>
                <a:gd name="connsiteX4" fmla="*/ 0 w 717040"/>
                <a:gd name="connsiteY4" fmla="*/ 3425594 h 3425739"/>
                <a:gd name="connsiteX0" fmla="*/ 0 w 717040"/>
                <a:gd name="connsiteY0" fmla="*/ 3425594 h 3425594"/>
                <a:gd name="connsiteX1" fmla="*/ 3722 w 717040"/>
                <a:gd name="connsiteY1" fmla="*/ 1457516 h 3425594"/>
                <a:gd name="connsiteX2" fmla="*/ 713564 w 717040"/>
                <a:gd name="connsiteY2" fmla="*/ 0 h 3425594"/>
                <a:gd name="connsiteX3" fmla="*/ 717040 w 717040"/>
                <a:gd name="connsiteY3" fmla="*/ 1975040 h 3425594"/>
                <a:gd name="connsiteX4" fmla="*/ 0 w 717040"/>
                <a:gd name="connsiteY4" fmla="*/ 3425594 h 3425594"/>
                <a:gd name="connsiteX0" fmla="*/ 0 w 717040"/>
                <a:gd name="connsiteY0" fmla="*/ 3377969 h 3377969"/>
                <a:gd name="connsiteX1" fmla="*/ 3722 w 717040"/>
                <a:gd name="connsiteY1" fmla="*/ 1457516 h 3377969"/>
                <a:gd name="connsiteX2" fmla="*/ 713564 w 717040"/>
                <a:gd name="connsiteY2" fmla="*/ 0 h 3377969"/>
                <a:gd name="connsiteX3" fmla="*/ 717040 w 717040"/>
                <a:gd name="connsiteY3" fmla="*/ 1975040 h 3377969"/>
                <a:gd name="connsiteX4" fmla="*/ 0 w 717040"/>
                <a:gd name="connsiteY4" fmla="*/ 3377969 h 3377969"/>
                <a:gd name="connsiteX0" fmla="*/ 0 w 736090"/>
                <a:gd name="connsiteY0" fmla="*/ 3349394 h 3349394"/>
                <a:gd name="connsiteX1" fmla="*/ 22772 w 736090"/>
                <a:gd name="connsiteY1" fmla="*/ 1457516 h 3349394"/>
                <a:gd name="connsiteX2" fmla="*/ 732614 w 736090"/>
                <a:gd name="connsiteY2" fmla="*/ 0 h 3349394"/>
                <a:gd name="connsiteX3" fmla="*/ 736090 w 736090"/>
                <a:gd name="connsiteY3" fmla="*/ 1975040 h 3349394"/>
                <a:gd name="connsiteX4" fmla="*/ 0 w 736090"/>
                <a:gd name="connsiteY4" fmla="*/ 3349394 h 3349394"/>
                <a:gd name="connsiteX0" fmla="*/ 0 w 743783"/>
                <a:gd name="connsiteY0" fmla="*/ 3292244 h 3292244"/>
                <a:gd name="connsiteX1" fmla="*/ 22772 w 743783"/>
                <a:gd name="connsiteY1" fmla="*/ 1400366 h 3292244"/>
                <a:gd name="connsiteX2" fmla="*/ 742139 w 743783"/>
                <a:gd name="connsiteY2" fmla="*/ 0 h 3292244"/>
                <a:gd name="connsiteX3" fmla="*/ 736090 w 743783"/>
                <a:gd name="connsiteY3" fmla="*/ 1917890 h 3292244"/>
                <a:gd name="connsiteX4" fmla="*/ 0 w 743783"/>
                <a:gd name="connsiteY4" fmla="*/ 3292244 h 3292244"/>
                <a:gd name="connsiteX0" fmla="*/ 0 w 771489"/>
                <a:gd name="connsiteY0" fmla="*/ 3282719 h 3282719"/>
                <a:gd name="connsiteX1" fmla="*/ 22772 w 771489"/>
                <a:gd name="connsiteY1" fmla="*/ 1390841 h 3282719"/>
                <a:gd name="connsiteX2" fmla="*/ 770714 w 771489"/>
                <a:gd name="connsiteY2" fmla="*/ 0 h 3282719"/>
                <a:gd name="connsiteX3" fmla="*/ 736090 w 771489"/>
                <a:gd name="connsiteY3" fmla="*/ 1908365 h 3282719"/>
                <a:gd name="connsiteX4" fmla="*/ 0 w 771489"/>
                <a:gd name="connsiteY4" fmla="*/ 3282719 h 3282719"/>
                <a:gd name="connsiteX0" fmla="*/ 0 w 752860"/>
                <a:gd name="connsiteY0" fmla="*/ 3263669 h 3263669"/>
                <a:gd name="connsiteX1" fmla="*/ 22772 w 752860"/>
                <a:gd name="connsiteY1" fmla="*/ 1371791 h 3263669"/>
                <a:gd name="connsiteX2" fmla="*/ 751664 w 752860"/>
                <a:gd name="connsiteY2" fmla="*/ 0 h 3263669"/>
                <a:gd name="connsiteX3" fmla="*/ 736090 w 752860"/>
                <a:gd name="connsiteY3" fmla="*/ 1889315 h 3263669"/>
                <a:gd name="connsiteX4" fmla="*/ 0 w 752860"/>
                <a:gd name="connsiteY4" fmla="*/ 3263669 h 326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2860" h="3263669">
                  <a:moveTo>
                    <a:pt x="0" y="3263669"/>
                  </a:moveTo>
                  <a:cubicBezTo>
                    <a:pt x="1241" y="2607643"/>
                    <a:pt x="21531" y="2027817"/>
                    <a:pt x="22772" y="1371791"/>
                  </a:cubicBezTo>
                  <a:lnTo>
                    <a:pt x="751664" y="0"/>
                  </a:lnTo>
                  <a:cubicBezTo>
                    <a:pt x="759172" y="11353"/>
                    <a:pt x="728582" y="1877962"/>
                    <a:pt x="736090" y="1889315"/>
                  </a:cubicBezTo>
                  <a:lnTo>
                    <a:pt x="0" y="3263669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4592214" y="467380"/>
              <a:ext cx="1059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вершина</a:t>
              </a:r>
              <a:endParaRPr lang="ru-RU" dirty="0"/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1068436" y="467380"/>
              <a:ext cx="1059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вершина</a:t>
              </a:r>
              <a:endParaRPr lang="ru-RU" dirty="0"/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2465872" y="1526736"/>
              <a:ext cx="1059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вершина</a:t>
              </a:r>
              <a:endParaRPr lang="ru-RU" dirty="0"/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280962" y="1876206"/>
              <a:ext cx="1059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вершина</a:t>
              </a:r>
              <a:endParaRPr lang="ru-RU" dirty="0"/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2175206" y="3049797"/>
              <a:ext cx="12346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основание</a:t>
              </a:r>
              <a:endParaRPr lang="ru-RU" dirty="0"/>
            </a:p>
          </p:txBody>
        </p:sp>
        <p:grpSp>
          <p:nvGrpSpPr>
            <p:cNvPr id="142" name="Группа 141"/>
            <p:cNvGrpSpPr/>
            <p:nvPr/>
          </p:nvGrpSpPr>
          <p:grpSpPr>
            <a:xfrm>
              <a:off x="1355053" y="483708"/>
              <a:ext cx="3123632" cy="3665372"/>
              <a:chOff x="1355053" y="483708"/>
              <a:chExt cx="3123632" cy="3665372"/>
            </a:xfrm>
          </p:grpSpPr>
          <p:cxnSp>
            <p:nvCxnSpPr>
              <p:cNvPr id="75" name="Прямая соединительная линия 74"/>
              <p:cNvCxnSpPr/>
              <p:nvPr/>
            </p:nvCxnSpPr>
            <p:spPr>
              <a:xfrm>
                <a:off x="1598389" y="2090216"/>
                <a:ext cx="1872208" cy="1"/>
              </a:xfrm>
              <a:prstGeom prst="line">
                <a:avLst/>
              </a:prstGeom>
              <a:ln>
                <a:headEnd w="sm" len="lg"/>
                <a:tailEnd w="sm" len="lg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76" name="Прямая соединительная линия 75"/>
              <p:cNvCxnSpPr/>
              <p:nvPr/>
            </p:nvCxnSpPr>
            <p:spPr>
              <a:xfrm>
                <a:off x="2417789" y="620688"/>
                <a:ext cx="1872208" cy="1"/>
              </a:xfrm>
              <a:prstGeom prst="line">
                <a:avLst/>
              </a:prstGeom>
              <a:ln>
                <a:headEnd w="sm" len="lg"/>
                <a:tailEnd w="sm" len="lg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77" name="Прямая соединительная линия 76"/>
              <p:cNvCxnSpPr/>
              <p:nvPr/>
            </p:nvCxnSpPr>
            <p:spPr>
              <a:xfrm flipH="1">
                <a:off x="1463782" y="699708"/>
                <a:ext cx="711424" cy="1203440"/>
              </a:xfrm>
              <a:prstGeom prst="line">
                <a:avLst/>
              </a:prstGeom>
              <a:ln>
                <a:headEnd w="sm" len="lg"/>
                <a:tailEnd w="sm" len="lg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78" name="Прямая соединительная линия 77"/>
              <p:cNvCxnSpPr/>
              <p:nvPr/>
            </p:nvCxnSpPr>
            <p:spPr>
              <a:xfrm flipH="1">
                <a:off x="3686622" y="742355"/>
                <a:ext cx="648071" cy="1182694"/>
              </a:xfrm>
              <a:prstGeom prst="line">
                <a:avLst/>
              </a:prstGeom>
              <a:ln>
                <a:headEnd w="sm" len="lg"/>
                <a:tailEnd w="sm" len="lg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grpSp>
            <p:nvGrpSpPr>
              <p:cNvPr id="141" name="Группа 140"/>
              <p:cNvGrpSpPr/>
              <p:nvPr/>
            </p:nvGrpSpPr>
            <p:grpSpPr>
              <a:xfrm>
                <a:off x="1355053" y="483708"/>
                <a:ext cx="3123632" cy="3665372"/>
                <a:chOff x="1355053" y="483708"/>
                <a:chExt cx="3123632" cy="3665372"/>
              </a:xfrm>
            </p:grpSpPr>
            <p:sp>
              <p:nvSpPr>
                <p:cNvPr id="46" name="Овал 45"/>
                <p:cNvSpPr/>
                <p:nvPr/>
              </p:nvSpPr>
              <p:spPr>
                <a:xfrm>
                  <a:off x="1355053" y="3905255"/>
                  <a:ext cx="216000" cy="216000"/>
                </a:xfrm>
                <a:prstGeom prst="ellipse">
                  <a:avLst/>
                </a:prstGeom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2" name="Овал 51"/>
                <p:cNvSpPr/>
                <p:nvPr/>
              </p:nvSpPr>
              <p:spPr>
                <a:xfrm>
                  <a:off x="2174477" y="2492895"/>
                  <a:ext cx="216000" cy="216000"/>
                </a:xfrm>
                <a:prstGeom prst="ellipse">
                  <a:avLst/>
                </a:prstGeom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53" name="Прямая соединительная линия 52"/>
                <p:cNvCxnSpPr/>
                <p:nvPr/>
              </p:nvCxnSpPr>
              <p:spPr>
                <a:xfrm>
                  <a:off x="2417789" y="2600894"/>
                  <a:ext cx="1872208" cy="1"/>
                </a:xfrm>
                <a:prstGeom prst="line">
                  <a:avLst/>
                </a:prstGeom>
                <a:ln>
                  <a:headEnd w="sm" len="lg"/>
                  <a:tailEnd w="sm" len="lg"/>
                </a:ln>
              </p:spPr>
              <p:style>
                <a:lnRef idx="3">
                  <a:schemeClr val="accent6"/>
                </a:lnRef>
                <a:fillRef idx="0">
                  <a:schemeClr val="accent6"/>
                </a:fillRef>
                <a:effectRef idx="2">
                  <a:schemeClr val="accent6"/>
                </a:effectRef>
                <a:fontRef idx="minor">
                  <a:schemeClr val="tx1"/>
                </a:fontRef>
              </p:style>
            </p:cxnSp>
            <p:sp>
              <p:nvSpPr>
                <p:cNvPr id="54" name="Овал 53"/>
                <p:cNvSpPr/>
                <p:nvPr/>
              </p:nvSpPr>
              <p:spPr>
                <a:xfrm>
                  <a:off x="4262685" y="2492920"/>
                  <a:ext cx="216000" cy="216000"/>
                </a:xfrm>
                <a:prstGeom prst="ellipse">
                  <a:avLst/>
                </a:prstGeom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47" name="Прямая соединительная линия 46"/>
                <p:cNvCxnSpPr/>
                <p:nvPr/>
              </p:nvCxnSpPr>
              <p:spPr>
                <a:xfrm>
                  <a:off x="1598389" y="4070422"/>
                  <a:ext cx="1872208" cy="1"/>
                </a:xfrm>
                <a:prstGeom prst="line">
                  <a:avLst/>
                </a:prstGeom>
                <a:ln>
                  <a:headEnd w="sm" len="lg"/>
                  <a:tailEnd w="sm" len="lg"/>
                </a:ln>
              </p:spPr>
              <p:style>
                <a:lnRef idx="3">
                  <a:schemeClr val="accent6"/>
                </a:lnRef>
                <a:fillRef idx="0">
                  <a:schemeClr val="accent6"/>
                </a:fillRef>
                <a:effectRef idx="2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Прямая соединительная линия 55"/>
                <p:cNvCxnSpPr/>
                <p:nvPr/>
              </p:nvCxnSpPr>
              <p:spPr>
                <a:xfrm flipH="1">
                  <a:off x="1463052" y="2722561"/>
                  <a:ext cx="711425" cy="1138893"/>
                </a:xfrm>
                <a:prstGeom prst="line">
                  <a:avLst/>
                </a:prstGeom>
                <a:ln>
                  <a:headEnd w="sm" len="lg"/>
                  <a:tailEnd w="sm" len="lg"/>
                </a:ln>
              </p:spPr>
              <p:style>
                <a:lnRef idx="3">
                  <a:schemeClr val="accent6"/>
                </a:lnRef>
                <a:fillRef idx="0">
                  <a:schemeClr val="accent6"/>
                </a:fillRef>
                <a:effectRef idx="2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Прямая соединительная линия 63"/>
                <p:cNvCxnSpPr/>
                <p:nvPr/>
              </p:nvCxnSpPr>
              <p:spPr>
                <a:xfrm flipH="1">
                  <a:off x="3686622" y="2722561"/>
                  <a:ext cx="648071" cy="1182694"/>
                </a:xfrm>
                <a:prstGeom prst="line">
                  <a:avLst/>
                </a:prstGeom>
                <a:ln>
                  <a:headEnd w="sm" len="lg"/>
                  <a:tailEnd w="sm" len="lg"/>
                </a:ln>
              </p:spPr>
              <p:style>
                <a:lnRef idx="3">
                  <a:schemeClr val="accent6"/>
                </a:lnRef>
                <a:fillRef idx="0">
                  <a:schemeClr val="accent6"/>
                </a:fillRef>
                <a:effectRef idx="2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Прямая соединительная линия 66"/>
                <p:cNvCxnSpPr/>
                <p:nvPr/>
              </p:nvCxnSpPr>
              <p:spPr>
                <a:xfrm rot="5400000">
                  <a:off x="2677821" y="2996976"/>
                  <a:ext cx="1872208" cy="1"/>
                </a:xfrm>
                <a:prstGeom prst="line">
                  <a:avLst/>
                </a:prstGeom>
                <a:ln>
                  <a:headEnd w="sm" len="lg"/>
                  <a:tailEnd w="sm" len="lg"/>
                </a:ln>
              </p:spPr>
              <p:style>
                <a:lnRef idx="3">
                  <a:schemeClr val="accent6"/>
                </a:lnRef>
                <a:fillRef idx="0">
                  <a:schemeClr val="accent6"/>
                </a:fillRef>
                <a:effectRef idx="2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Прямая соединительная линия 69"/>
                <p:cNvCxnSpPr/>
                <p:nvPr/>
              </p:nvCxnSpPr>
              <p:spPr>
                <a:xfrm rot="5400000">
                  <a:off x="3434581" y="1556791"/>
                  <a:ext cx="1872208" cy="1"/>
                </a:xfrm>
                <a:prstGeom prst="line">
                  <a:avLst/>
                </a:prstGeom>
                <a:ln>
                  <a:headEnd w="sm" len="lg"/>
                  <a:tailEnd w="sm" len="lg"/>
                </a:ln>
              </p:spPr>
              <p:style>
                <a:lnRef idx="3">
                  <a:schemeClr val="accent6"/>
                </a:lnRef>
                <a:fillRef idx="0">
                  <a:schemeClr val="accent6"/>
                </a:fillRef>
                <a:effectRef idx="2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Прямая соединительная линия 70"/>
                <p:cNvCxnSpPr/>
                <p:nvPr/>
              </p:nvCxnSpPr>
              <p:spPr>
                <a:xfrm rot="5400000">
                  <a:off x="518270" y="2996951"/>
                  <a:ext cx="1872208" cy="1"/>
                </a:xfrm>
                <a:prstGeom prst="line">
                  <a:avLst/>
                </a:prstGeom>
                <a:ln>
                  <a:headEnd w="sm" len="lg"/>
                  <a:tailEnd w="sm" len="lg"/>
                </a:ln>
              </p:spPr>
              <p:style>
                <a:lnRef idx="3">
                  <a:schemeClr val="accent6"/>
                </a:lnRef>
                <a:fillRef idx="0">
                  <a:schemeClr val="accent6"/>
                </a:fillRef>
                <a:effectRef idx="2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Прямая соединительная линия 71"/>
                <p:cNvCxnSpPr/>
                <p:nvPr/>
              </p:nvCxnSpPr>
              <p:spPr>
                <a:xfrm rot="5400000">
                  <a:off x="1382364" y="1556792"/>
                  <a:ext cx="1872208" cy="1"/>
                </a:xfrm>
                <a:prstGeom prst="line">
                  <a:avLst/>
                </a:prstGeom>
                <a:ln>
                  <a:headEnd w="sm" len="lg"/>
                  <a:tailEnd w="sm" len="lg"/>
                </a:ln>
              </p:spPr>
              <p:style>
                <a:lnRef idx="3">
                  <a:schemeClr val="accent6"/>
                </a:lnRef>
                <a:fillRef idx="0">
                  <a:schemeClr val="accent6"/>
                </a:fillRef>
                <a:effectRef idx="2">
                  <a:schemeClr val="accent6"/>
                </a:effectRef>
                <a:fontRef idx="minor">
                  <a:schemeClr val="tx1"/>
                </a:fontRef>
              </p:style>
            </p:cxnSp>
            <p:grpSp>
              <p:nvGrpSpPr>
                <p:cNvPr id="80" name="Группа 79"/>
                <p:cNvGrpSpPr/>
                <p:nvPr/>
              </p:nvGrpSpPr>
              <p:grpSpPr>
                <a:xfrm>
                  <a:off x="1355053" y="483708"/>
                  <a:ext cx="3123632" cy="1656185"/>
                  <a:chOff x="1088304" y="2276871"/>
                  <a:chExt cx="3123632" cy="1656185"/>
                </a:xfrm>
              </p:grpSpPr>
              <p:sp>
                <p:nvSpPr>
                  <p:cNvPr id="81" name="Овал 80"/>
                  <p:cNvSpPr/>
                  <p:nvPr/>
                </p:nvSpPr>
                <p:spPr>
                  <a:xfrm>
                    <a:off x="1088304" y="3689231"/>
                    <a:ext cx="216000" cy="216000"/>
                  </a:xfrm>
                  <a:prstGeom prst="ellipse">
                    <a:avLst/>
                  </a:prstGeom>
                </p:spPr>
                <p:style>
                  <a:lnRef idx="0">
                    <a:schemeClr val="accent3"/>
                  </a:lnRef>
                  <a:fillRef idx="3">
                    <a:schemeClr val="accent3"/>
                  </a:fillRef>
                  <a:effectRef idx="3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82" name="Овал 81"/>
                  <p:cNvSpPr/>
                  <p:nvPr/>
                </p:nvSpPr>
                <p:spPr>
                  <a:xfrm>
                    <a:off x="3229313" y="3717056"/>
                    <a:ext cx="216000" cy="216000"/>
                  </a:xfrm>
                  <a:prstGeom prst="ellipse">
                    <a:avLst/>
                  </a:prstGeom>
                </p:spPr>
                <p:style>
                  <a:lnRef idx="0">
                    <a:schemeClr val="accent3"/>
                  </a:lnRef>
                  <a:fillRef idx="3">
                    <a:schemeClr val="accent3"/>
                  </a:fillRef>
                  <a:effectRef idx="3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83" name="Овал 82"/>
                  <p:cNvSpPr/>
                  <p:nvPr/>
                </p:nvSpPr>
                <p:spPr>
                  <a:xfrm>
                    <a:off x="1907728" y="2276871"/>
                    <a:ext cx="216000" cy="216000"/>
                  </a:xfrm>
                  <a:prstGeom prst="ellipse">
                    <a:avLst/>
                  </a:prstGeom>
                </p:spPr>
                <p:style>
                  <a:lnRef idx="0">
                    <a:schemeClr val="accent3"/>
                  </a:lnRef>
                  <a:fillRef idx="3">
                    <a:schemeClr val="accent3"/>
                  </a:fillRef>
                  <a:effectRef idx="3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84" name="Овал 83"/>
                  <p:cNvSpPr/>
                  <p:nvPr/>
                </p:nvSpPr>
                <p:spPr>
                  <a:xfrm>
                    <a:off x="3995936" y="2276896"/>
                    <a:ext cx="216000" cy="216000"/>
                  </a:xfrm>
                  <a:prstGeom prst="ellipse">
                    <a:avLst/>
                  </a:prstGeom>
                </p:spPr>
                <p:style>
                  <a:lnRef idx="0">
                    <a:schemeClr val="accent3"/>
                  </a:lnRef>
                  <a:fillRef idx="3">
                    <a:schemeClr val="accent3"/>
                  </a:fillRef>
                  <a:effectRef idx="3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51" name="Овал 50"/>
                <p:cNvSpPr/>
                <p:nvPr/>
              </p:nvSpPr>
              <p:spPr>
                <a:xfrm>
                  <a:off x="3496062" y="3933080"/>
                  <a:ext cx="216000" cy="216000"/>
                </a:xfrm>
                <a:prstGeom prst="ellipse">
                  <a:avLst/>
                </a:prstGeom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  <p:sp>
          <p:nvSpPr>
            <p:cNvPr id="139" name="TextBox 138"/>
            <p:cNvSpPr txBox="1"/>
            <p:nvPr/>
          </p:nvSpPr>
          <p:spPr>
            <a:xfrm rot="21374897">
              <a:off x="3661711" y="2119502"/>
              <a:ext cx="7296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грань</a:t>
              </a:r>
              <a:endParaRPr lang="ru-RU" dirty="0"/>
            </a:p>
          </p:txBody>
        </p:sp>
        <p:sp>
          <p:nvSpPr>
            <p:cNvPr id="143" name="TextBox 142"/>
            <p:cNvSpPr txBox="1"/>
            <p:nvPr/>
          </p:nvSpPr>
          <p:spPr>
            <a:xfrm rot="16200000">
              <a:off x="775889" y="3049796"/>
              <a:ext cx="7889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ребро</a:t>
              </a:r>
              <a:endParaRPr lang="ru-RU" dirty="0"/>
            </a:p>
          </p:txBody>
        </p:sp>
        <p:sp>
          <p:nvSpPr>
            <p:cNvPr id="144" name="TextBox 143"/>
            <p:cNvSpPr txBox="1"/>
            <p:nvPr/>
          </p:nvSpPr>
          <p:spPr>
            <a:xfrm rot="16200000">
              <a:off x="1621518" y="1478594"/>
              <a:ext cx="7889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ребро</a:t>
              </a:r>
              <a:endParaRPr lang="ru-RU" dirty="0"/>
            </a:p>
          </p:txBody>
        </p:sp>
        <p:sp>
          <p:nvSpPr>
            <p:cNvPr id="145" name="TextBox 144"/>
            <p:cNvSpPr txBox="1"/>
            <p:nvPr/>
          </p:nvSpPr>
          <p:spPr>
            <a:xfrm rot="5400000" flipH="1">
              <a:off x="4268852" y="1466430"/>
              <a:ext cx="7889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ребро</a:t>
              </a:r>
              <a:endParaRPr lang="ru-RU" dirty="0"/>
            </a:p>
          </p:txBody>
        </p:sp>
        <p:sp>
          <p:nvSpPr>
            <p:cNvPr id="146" name="TextBox 145"/>
            <p:cNvSpPr txBox="1"/>
            <p:nvPr/>
          </p:nvSpPr>
          <p:spPr>
            <a:xfrm rot="5400000" flipH="1">
              <a:off x="3421318" y="3123678"/>
              <a:ext cx="7889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ребро</a:t>
              </a:r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34371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Пирамида 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7" t="5348" r="9074" b="14231"/>
          <a:stretch/>
        </p:blipFill>
        <p:spPr bwMode="auto">
          <a:xfrm>
            <a:off x="327259" y="116633"/>
            <a:ext cx="4964821" cy="3473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Четырехугольная пирамида 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7" t="4640" r="4790" b="13465"/>
          <a:stretch/>
        </p:blipFill>
        <p:spPr bwMode="auto">
          <a:xfrm>
            <a:off x="4067944" y="3356992"/>
            <a:ext cx="4972719" cy="339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074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Происхождение геометрических фигур Название «фигура» происходит от латинского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9" t="4093"/>
          <a:stretch/>
        </p:blipFill>
        <p:spPr bwMode="auto">
          <a:xfrm>
            <a:off x="323528" y="332656"/>
            <a:ext cx="8424936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0417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Термин образовался как буквальный перевод соответствующего греческого слова &quot;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7" t="4506" b="3863"/>
          <a:stretch/>
        </p:blipFill>
        <p:spPr bwMode="auto">
          <a:xfrm>
            <a:off x="251520" y="260648"/>
            <a:ext cx="8208912" cy="6502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83492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 Термин образован путем соединения двух слов: &quot;прямой&quot; и &quot;угол&quot;. Прямоугольни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56" t="6720"/>
          <a:stretch/>
        </p:blipFill>
        <p:spPr bwMode="auto">
          <a:xfrm>
            <a:off x="323528" y="260648"/>
            <a:ext cx="8114116" cy="659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2035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 descr="Треугольник— это многоугольник с тремя сторонами. Термин образован путем соед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9" t="4132" b="6245"/>
          <a:stretch/>
        </p:blipFill>
        <p:spPr bwMode="auto">
          <a:xfrm>
            <a:off x="251519" y="188640"/>
            <a:ext cx="8464345" cy="6529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20359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8" name="Picture 8" descr="Круг Общеславянское слово, имеющее соответствия в германских языках: в древне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6" t="9376"/>
          <a:stretch/>
        </p:blipFill>
        <p:spPr bwMode="auto">
          <a:xfrm>
            <a:off x="106415" y="246008"/>
            <a:ext cx="5820581" cy="458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Окружность В переводе с греческого это слово означает &quot;периферия&quot;. Окружность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61" t="8010" b="4642"/>
          <a:stretch/>
        </p:blipFill>
        <p:spPr bwMode="auto">
          <a:xfrm>
            <a:off x="3563888" y="2819880"/>
            <a:ext cx="5436575" cy="3993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20359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2" name="Picture 12" descr="Овал Французское слово &quot;оваль&quot; — &quot;овальный&quot; произошло от латинского &quot;овум&quot; -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89" t="3773"/>
          <a:stretch/>
        </p:blipFill>
        <p:spPr bwMode="auto">
          <a:xfrm>
            <a:off x="323528" y="332656"/>
            <a:ext cx="7848872" cy="6547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20359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4" name="Picture 14" descr="Ромб Одни считают, что этот термин произошел от греческого слова &quot;ромбос&quot;, оз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9" t="5902"/>
          <a:stretch/>
        </p:blipFill>
        <p:spPr bwMode="auto">
          <a:xfrm>
            <a:off x="467543" y="332656"/>
            <a:ext cx="7912269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203597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56</Words>
  <Application>Microsoft Office PowerPoint</Application>
  <PresentationFormat>Экран (4:3)</PresentationFormat>
  <Paragraphs>28</Paragraphs>
  <Slides>22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a_AssuanNr</vt:lpstr>
      <vt:lpstr>Arial</vt:lpstr>
      <vt:lpstr>Calibri</vt:lpstr>
      <vt:lpstr>Тема Office</vt:lpstr>
      <vt:lpstr>Гороховый  конструктор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Гороховый конструктор</dc:title>
  <dc:creator>Екатерина</dc:creator>
  <cp:lastModifiedBy>Лена</cp:lastModifiedBy>
  <cp:revision>26</cp:revision>
  <dcterms:created xsi:type="dcterms:W3CDTF">2021-01-25T06:30:10Z</dcterms:created>
  <dcterms:modified xsi:type="dcterms:W3CDTF">2021-08-05T08:54:04Z</dcterms:modified>
</cp:coreProperties>
</file>