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5"/>
  </p:notesMasterIdLst>
  <p:sldIdLst>
    <p:sldId id="256" r:id="rId2"/>
    <p:sldId id="258" r:id="rId3"/>
    <p:sldId id="260" r:id="rId4"/>
    <p:sldId id="283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362" r:id="rId21"/>
    <p:sldId id="264" r:id="rId22"/>
    <p:sldId id="363" r:id="rId23"/>
    <p:sldId id="268" r:id="rId24"/>
  </p:sldIdLst>
  <p:sldSz cx="9144000" cy="5143500" type="screen16x9"/>
  <p:notesSz cx="6858000" cy="9144000"/>
  <p:embeddedFontLst>
    <p:embeddedFont>
      <p:font typeface="Bebas Neue" panose="020B0604020202020204" charset="0"/>
      <p:regular r:id="rId26"/>
    </p:embeddedFont>
    <p:embeddedFont>
      <p:font typeface="Roboto Slab Light" panose="020B0604020202020204" charset="0"/>
      <p:regular r:id="rId27"/>
      <p:bold r:id="rId28"/>
    </p:embeddedFont>
    <p:embeddedFont>
      <p:font typeface="Overpass" panose="020B0604020202020204" charset="-52"/>
      <p:regular r:id="rId29"/>
      <p:bold r:id="rId30"/>
      <p:italic r:id="rId31"/>
      <p:boldItalic r:id="rId32"/>
    </p:embeddedFont>
    <p:embeddedFont>
      <p:font typeface="Overpass Light" panose="020B0604020202020204" charset="-52"/>
      <p:regular r:id="rId33"/>
      <p:bold r:id="rId34"/>
      <p:italic r:id="rId35"/>
      <p:boldItalic r:id="rId36"/>
    </p:embeddedFont>
    <p:embeddedFont>
      <p:font typeface="Roboto" panose="020B0604020202020204" charset="0"/>
      <p:regular r:id="rId37"/>
      <p:bold r:id="rId38"/>
      <p:italic r:id="rId39"/>
      <p:boldItalic r:id="rId40"/>
    </p:embeddedFont>
    <p:embeddedFont>
      <p:font typeface="Fira Sans Extra Condensed Medium" panose="020B060402020202020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Arial Black" panose="020B0A04020102020204" pitchFamily="34" charset="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7F3124-6C2C-48FE-B20E-21C4E7C6495F}">
  <a:tblStyle styleId="{7C7F3124-6C2C-48FE-B20E-21C4E7C649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797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72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6015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7d29277cd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7d29277cd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786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4679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610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017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8940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9290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9452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4339e580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84339e580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7d29277cd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7d29277cd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2963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7a667ef0f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7a667ef0f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7a667ef0f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7a667ef0f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4150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77d29277cd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77d29277cd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7d29277cd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7d29277cd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075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4403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8594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05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84339e580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84339e580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68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94450" y="2571750"/>
            <a:ext cx="9308100" cy="258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03225" y="2571750"/>
            <a:ext cx="8940900" cy="2481600"/>
            <a:chOff x="103225" y="2571750"/>
            <a:chExt cx="8940900" cy="2481600"/>
          </a:xfrm>
        </p:grpSpPr>
        <p:cxnSp>
          <p:nvCxnSpPr>
            <p:cNvPr id="12" name="Google Shape;12;p2"/>
            <p:cNvCxnSpPr/>
            <p:nvPr/>
          </p:nvCxnSpPr>
          <p:spPr>
            <a:xfrm>
              <a:off x="103225" y="2571750"/>
              <a:ext cx="0" cy="2481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9044125" y="2571750"/>
              <a:ext cx="0" cy="2481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3225" y="5053350"/>
              <a:ext cx="89409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" name="Google Shape;15;p2"/>
          <p:cNvSpPr txBox="1"/>
          <p:nvPr/>
        </p:nvSpPr>
        <p:spPr>
          <a:xfrm>
            <a:off x="4697175" y="1320225"/>
            <a:ext cx="3616800" cy="1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6" name="Google Shape;16;p2"/>
          <p:cNvSpPr txBox="1"/>
          <p:nvPr/>
        </p:nvSpPr>
        <p:spPr>
          <a:xfrm>
            <a:off x="5911825" y="2977800"/>
            <a:ext cx="24021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194775" y="1457250"/>
            <a:ext cx="4754400" cy="22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364775" y="3681600"/>
            <a:ext cx="4417800" cy="3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3740500" y="1865638"/>
            <a:ext cx="5473200" cy="113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" name="Google Shape;22;p3"/>
          <p:cNvCxnSpPr/>
          <p:nvPr/>
        </p:nvCxnSpPr>
        <p:spPr>
          <a:xfrm>
            <a:off x="9042625" y="1877800"/>
            <a:ext cx="2400" cy="11121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23;p3"/>
          <p:cNvSpPr txBox="1">
            <a:spLocks noGrp="1"/>
          </p:cNvSpPr>
          <p:nvPr>
            <p:ph type="title" hasCustomPrompt="1"/>
          </p:nvPr>
        </p:nvSpPr>
        <p:spPr>
          <a:xfrm>
            <a:off x="2052200" y="2001425"/>
            <a:ext cx="1663200" cy="93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/>
          </p:nvPr>
        </p:nvSpPr>
        <p:spPr>
          <a:xfrm>
            <a:off x="4454300" y="1753298"/>
            <a:ext cx="43215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verpass"/>
              <a:buNone/>
              <a:defRPr sz="96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4468205" y="3131645"/>
            <a:ext cx="3834000" cy="6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/>
          <p:nvPr/>
        </p:nvSpPr>
        <p:spPr>
          <a:xfrm>
            <a:off x="-116125" y="2561775"/>
            <a:ext cx="9281100" cy="14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1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2061788" y="723875"/>
            <a:ext cx="5019000" cy="18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0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title" idx="2"/>
          </p:nvPr>
        </p:nvSpPr>
        <p:spPr>
          <a:xfrm>
            <a:off x="2485555" y="2871475"/>
            <a:ext cx="4167600" cy="8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ONLY_3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5"/>
          <p:cNvSpPr/>
          <p:nvPr/>
        </p:nvSpPr>
        <p:spPr>
          <a:xfrm>
            <a:off x="3167950" y="1501134"/>
            <a:ext cx="5967900" cy="2135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540600" y="1898400"/>
            <a:ext cx="2169300" cy="13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3868989" y="2334485"/>
            <a:ext cx="18744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2"/>
          </p:nvPr>
        </p:nvSpPr>
        <p:spPr>
          <a:xfrm>
            <a:off x="3868989" y="2707169"/>
            <a:ext cx="18744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3"/>
          </p:nvPr>
        </p:nvSpPr>
        <p:spPr>
          <a:xfrm>
            <a:off x="6075725" y="2334485"/>
            <a:ext cx="18744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4"/>
          </p:nvPr>
        </p:nvSpPr>
        <p:spPr>
          <a:xfrm>
            <a:off x="6075725" y="2707169"/>
            <a:ext cx="18744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2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609547" y="378511"/>
            <a:ext cx="39468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5275" y="374693"/>
            <a:ext cx="38520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 hasCustomPrompt="1"/>
          </p:nvPr>
        </p:nvSpPr>
        <p:spPr>
          <a:xfrm>
            <a:off x="2042990" y="1354938"/>
            <a:ext cx="966000" cy="4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6" name="Google Shape;116;p23"/>
          <p:cNvSpPr txBox="1">
            <a:spLocks noGrp="1"/>
          </p:cNvSpPr>
          <p:nvPr>
            <p:ph type="subTitle" idx="1"/>
          </p:nvPr>
        </p:nvSpPr>
        <p:spPr>
          <a:xfrm>
            <a:off x="1588790" y="1916625"/>
            <a:ext cx="18744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3"/>
          </p:nvPr>
        </p:nvSpPr>
        <p:spPr>
          <a:xfrm>
            <a:off x="1465040" y="2195840"/>
            <a:ext cx="21219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title" idx="4" hasCustomPrompt="1"/>
          </p:nvPr>
        </p:nvSpPr>
        <p:spPr>
          <a:xfrm>
            <a:off x="4542225" y="1354938"/>
            <a:ext cx="966000" cy="4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9" name="Google Shape;119;p23"/>
          <p:cNvSpPr txBox="1">
            <a:spLocks noGrp="1"/>
          </p:cNvSpPr>
          <p:nvPr>
            <p:ph type="subTitle" idx="5"/>
          </p:nvPr>
        </p:nvSpPr>
        <p:spPr>
          <a:xfrm>
            <a:off x="4088025" y="1908702"/>
            <a:ext cx="18744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subTitle" idx="6"/>
          </p:nvPr>
        </p:nvSpPr>
        <p:spPr>
          <a:xfrm>
            <a:off x="3852975" y="2195840"/>
            <a:ext cx="23445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title" idx="7" hasCustomPrompt="1"/>
          </p:nvPr>
        </p:nvSpPr>
        <p:spPr>
          <a:xfrm>
            <a:off x="6994306" y="1354938"/>
            <a:ext cx="966000" cy="4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2" name="Google Shape;122;p23"/>
          <p:cNvSpPr txBox="1">
            <a:spLocks noGrp="1"/>
          </p:cNvSpPr>
          <p:nvPr>
            <p:ph type="subTitle" idx="8"/>
          </p:nvPr>
        </p:nvSpPr>
        <p:spPr>
          <a:xfrm>
            <a:off x="6541456" y="1908693"/>
            <a:ext cx="18717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subTitle" idx="9"/>
          </p:nvPr>
        </p:nvSpPr>
        <p:spPr>
          <a:xfrm>
            <a:off x="6343756" y="2195840"/>
            <a:ext cx="22671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title" idx="13" hasCustomPrompt="1"/>
          </p:nvPr>
        </p:nvSpPr>
        <p:spPr>
          <a:xfrm>
            <a:off x="2042990" y="3241327"/>
            <a:ext cx="9660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5" name="Google Shape;125;p23"/>
          <p:cNvSpPr txBox="1">
            <a:spLocks noGrp="1"/>
          </p:cNvSpPr>
          <p:nvPr>
            <p:ph type="subTitle" idx="14"/>
          </p:nvPr>
        </p:nvSpPr>
        <p:spPr>
          <a:xfrm>
            <a:off x="1588790" y="3830925"/>
            <a:ext cx="18744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subTitle" idx="15"/>
          </p:nvPr>
        </p:nvSpPr>
        <p:spPr>
          <a:xfrm>
            <a:off x="1465040" y="4089824"/>
            <a:ext cx="21219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title" idx="16" hasCustomPrompt="1"/>
          </p:nvPr>
        </p:nvSpPr>
        <p:spPr>
          <a:xfrm>
            <a:off x="4542225" y="3241327"/>
            <a:ext cx="9660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" name="Google Shape;128;p23"/>
          <p:cNvSpPr txBox="1">
            <a:spLocks noGrp="1"/>
          </p:cNvSpPr>
          <p:nvPr>
            <p:ph type="subTitle" idx="17"/>
          </p:nvPr>
        </p:nvSpPr>
        <p:spPr>
          <a:xfrm>
            <a:off x="4089375" y="3830925"/>
            <a:ext cx="18717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subTitle" idx="18"/>
          </p:nvPr>
        </p:nvSpPr>
        <p:spPr>
          <a:xfrm>
            <a:off x="3919575" y="4091377"/>
            <a:ext cx="22113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title" idx="19" hasCustomPrompt="1"/>
          </p:nvPr>
        </p:nvSpPr>
        <p:spPr>
          <a:xfrm>
            <a:off x="6994306" y="3241327"/>
            <a:ext cx="9660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31" name="Google Shape;131;p23"/>
          <p:cNvSpPr txBox="1">
            <a:spLocks noGrp="1"/>
          </p:cNvSpPr>
          <p:nvPr>
            <p:ph type="subTitle" idx="20"/>
          </p:nvPr>
        </p:nvSpPr>
        <p:spPr>
          <a:xfrm>
            <a:off x="6541456" y="3830925"/>
            <a:ext cx="18717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21"/>
          </p:nvPr>
        </p:nvSpPr>
        <p:spPr>
          <a:xfrm>
            <a:off x="6371656" y="4091377"/>
            <a:ext cx="22113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Bebas Neue"/>
              <a:buNone/>
              <a:defRPr sz="43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Char char="●"/>
              <a:defRPr sz="18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6" r:id="rId4"/>
    <p:sldLayoutId id="2147483657" r:id="rId5"/>
    <p:sldLayoutId id="2147483661" r:id="rId6"/>
    <p:sldLayoutId id="2147483666" r:id="rId7"/>
    <p:sldLayoutId id="214748366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>
            <a:spLocks noGrp="1"/>
          </p:cNvSpPr>
          <p:nvPr>
            <p:ph type="ctrTitle"/>
          </p:nvPr>
        </p:nvSpPr>
        <p:spPr>
          <a:xfrm>
            <a:off x="-982002" y="1340008"/>
            <a:ext cx="9865095" cy="22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dk1"/>
                </a:solidFill>
                <a:latin typeface="+mj-lt"/>
              </a:rPr>
              <a:t>КВИЗ</a:t>
            </a:r>
            <a:endParaRPr dirty="0">
              <a:solidFill>
                <a:schemeClr val="dk1"/>
              </a:solidFill>
              <a:latin typeface="+mj-l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800" dirty="0" smtClean="0">
                <a:solidFill>
                  <a:schemeClr val="lt1"/>
                </a:solidFill>
                <a:latin typeface="+mj-lt"/>
              </a:rPr>
              <a:t>«</a:t>
            </a:r>
            <a:r>
              <a:rPr lang="ru-RU" sz="6000" dirty="0" smtClean="0">
                <a:solidFill>
                  <a:schemeClr val="lt1"/>
                </a:solidFill>
                <a:latin typeface="+mj-lt"/>
              </a:rPr>
              <a:t>История пионерии</a:t>
            </a:r>
            <a:r>
              <a:rPr lang="ru-RU" sz="4800" dirty="0" smtClean="0">
                <a:solidFill>
                  <a:schemeClr val="lt1"/>
                </a:solidFill>
                <a:latin typeface="+mj-lt"/>
              </a:rPr>
              <a:t>»</a:t>
            </a:r>
            <a:endParaRPr sz="6000" dirty="0">
              <a:solidFill>
                <a:schemeClr val="lt1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18"/>
          <a:stretch/>
        </p:blipFill>
        <p:spPr>
          <a:xfrm>
            <a:off x="0" y="111760"/>
            <a:ext cx="4226560" cy="2456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7900" y="202664"/>
            <a:ext cx="562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КОМИТЕТ  ОБРАЗОВАНИЯ  АДМИНИСТРАЦИИ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БАЛАКОВСКОГО МУНИЦИПАЛЬНОГО РАЙОНА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9735" y="777438"/>
            <a:ext cx="562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МАУДО «Центр дополнительного образования»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г. Балаково Саратовской области</a:t>
            </a:r>
          </a:p>
        </p:txBody>
      </p:sp>
      <p:sp>
        <p:nvSpPr>
          <p:cNvPr id="8" name="Google Shape;249;p35"/>
          <p:cNvSpPr txBox="1">
            <a:spLocks/>
          </p:cNvSpPr>
          <p:nvPr/>
        </p:nvSpPr>
        <p:spPr>
          <a:xfrm>
            <a:off x="287733" y="3796505"/>
            <a:ext cx="8595360" cy="924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verpass"/>
              <a:buNone/>
              <a:defRPr sz="1800" b="0" i="0" u="none" strike="noStrike" cap="none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verpass"/>
              <a:buNone/>
              <a:defRPr sz="2800" b="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verpass"/>
              <a:buNone/>
              <a:defRPr sz="2800" b="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verpass"/>
              <a:buNone/>
              <a:defRPr sz="2800" b="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verpass"/>
              <a:buNone/>
              <a:defRPr sz="2800" b="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verpass"/>
              <a:buNone/>
              <a:defRPr sz="2800" b="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verpass"/>
              <a:buNone/>
              <a:defRPr sz="2800" b="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verpass"/>
              <a:buNone/>
              <a:defRPr sz="2800" b="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verpass"/>
              <a:buNone/>
              <a:defRPr sz="2800" b="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r>
              <a:rPr lang="ru-RU" sz="1600" i="1" dirty="0" smtClean="0">
                <a:latin typeface="+mn-lt"/>
              </a:rPr>
              <a:t>В рамках муниципального </a:t>
            </a:r>
            <a:r>
              <a:rPr lang="ru-RU" sz="1600" i="1" dirty="0">
                <a:latin typeface="+mn-lt"/>
              </a:rPr>
              <a:t>добровольческого </a:t>
            </a:r>
            <a:r>
              <a:rPr lang="ru-RU" sz="1600" i="1" dirty="0" smtClean="0">
                <a:latin typeface="+mn-lt"/>
              </a:rPr>
              <a:t>проекта</a:t>
            </a:r>
            <a:r>
              <a:rPr lang="ru-RU" sz="1600" i="1" dirty="0">
                <a:latin typeface="+mn-lt"/>
              </a:rPr>
              <a:t> </a:t>
            </a:r>
            <a:r>
              <a:rPr lang="ru-RU" sz="1600" i="1" dirty="0" smtClean="0">
                <a:latin typeface="+mn-lt"/>
              </a:rPr>
              <a:t>«Традициям </a:t>
            </a:r>
            <a:r>
              <a:rPr lang="ru-RU" sz="1600" i="1" dirty="0">
                <a:latin typeface="+mn-lt"/>
              </a:rPr>
              <a:t>пионерии верны</a:t>
            </a:r>
            <a:r>
              <a:rPr lang="ru-RU" sz="1600" i="1" dirty="0" smtClean="0">
                <a:latin typeface="+mn-lt"/>
              </a:rPr>
              <a:t>», </a:t>
            </a:r>
          </a:p>
          <a:p>
            <a:r>
              <a:rPr lang="ru-RU" sz="1600" i="1" dirty="0" smtClean="0">
                <a:latin typeface="+mn-lt"/>
              </a:rPr>
              <a:t>приуроченного к </a:t>
            </a:r>
            <a:r>
              <a:rPr lang="ru-RU" sz="1600" i="1" dirty="0">
                <a:latin typeface="+mn-lt"/>
              </a:rPr>
              <a:t>85-летию открытия в г. Балаково Дома пионеров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2"/>
          <p:cNvSpPr/>
          <p:nvPr/>
        </p:nvSpPr>
        <p:spPr>
          <a:xfrm>
            <a:off x="31705" y="1896875"/>
            <a:ext cx="4536114" cy="29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20" name="Google Shape;620;p62"/>
          <p:cNvSpPr txBox="1">
            <a:spLocks noGrp="1"/>
          </p:cNvSpPr>
          <p:nvPr>
            <p:ph type="title"/>
          </p:nvPr>
        </p:nvSpPr>
        <p:spPr>
          <a:xfrm>
            <a:off x="308428" y="620110"/>
            <a:ext cx="2753763" cy="42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+mj-lt"/>
              </a:rPr>
              <a:t>7 вопрос</a:t>
            </a:r>
            <a:endParaRPr sz="3200" dirty="0">
              <a:latin typeface="+mj-lt"/>
            </a:endParaRPr>
          </a:p>
        </p:txBody>
      </p:sp>
      <p:grpSp>
        <p:nvGrpSpPr>
          <p:cNvPr id="644" name="Google Shape;644;p62"/>
          <p:cNvGrpSpPr/>
          <p:nvPr/>
        </p:nvGrpSpPr>
        <p:grpSpPr>
          <a:xfrm>
            <a:off x="2008072" y="2032868"/>
            <a:ext cx="482700" cy="482700"/>
            <a:chOff x="1980488" y="3090925"/>
            <a:chExt cx="482700" cy="482700"/>
          </a:xfrm>
        </p:grpSpPr>
        <p:grpSp>
          <p:nvGrpSpPr>
            <p:cNvPr id="645" name="Google Shape;645;p62"/>
            <p:cNvGrpSpPr/>
            <p:nvPr/>
          </p:nvGrpSpPr>
          <p:grpSpPr>
            <a:xfrm>
              <a:off x="2044237" y="3156713"/>
              <a:ext cx="355230" cy="293401"/>
              <a:chOff x="6889712" y="3833413"/>
              <a:chExt cx="355230" cy="293401"/>
            </a:xfrm>
          </p:grpSpPr>
          <p:sp>
            <p:nvSpPr>
              <p:cNvPr id="646" name="Google Shape;646;p62"/>
              <p:cNvSpPr/>
              <p:nvPr/>
            </p:nvSpPr>
            <p:spPr>
              <a:xfrm>
                <a:off x="6926797" y="3833413"/>
                <a:ext cx="279121" cy="293401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9225" extrusionOk="0">
                    <a:moveTo>
                      <a:pt x="5097" y="3534"/>
                    </a:moveTo>
                    <a:cubicBezTo>
                      <a:pt x="5121" y="3534"/>
                      <a:pt x="5156" y="3546"/>
                      <a:pt x="5180" y="3557"/>
                    </a:cubicBezTo>
                    <a:cubicBezTo>
                      <a:pt x="5228" y="3617"/>
                      <a:pt x="5228" y="3688"/>
                      <a:pt x="5180" y="3736"/>
                    </a:cubicBezTo>
                    <a:cubicBezTo>
                      <a:pt x="5162" y="3760"/>
                      <a:pt x="5130" y="3772"/>
                      <a:pt x="5095" y="3772"/>
                    </a:cubicBezTo>
                    <a:cubicBezTo>
                      <a:pt x="5061" y="3772"/>
                      <a:pt x="5025" y="3760"/>
                      <a:pt x="5002" y="3736"/>
                    </a:cubicBezTo>
                    <a:cubicBezTo>
                      <a:pt x="4978" y="3712"/>
                      <a:pt x="4978" y="3677"/>
                      <a:pt x="4978" y="3653"/>
                    </a:cubicBezTo>
                    <a:cubicBezTo>
                      <a:pt x="4978" y="3617"/>
                      <a:pt x="4990" y="3593"/>
                      <a:pt x="5002" y="3557"/>
                    </a:cubicBezTo>
                    <a:cubicBezTo>
                      <a:pt x="5037" y="3534"/>
                      <a:pt x="5061" y="3534"/>
                      <a:pt x="5097" y="3534"/>
                    </a:cubicBezTo>
                    <a:close/>
                    <a:moveTo>
                      <a:pt x="3710" y="3543"/>
                    </a:moveTo>
                    <a:cubicBezTo>
                      <a:pt x="3742" y="3543"/>
                      <a:pt x="3775" y="3551"/>
                      <a:pt x="3799" y="3569"/>
                    </a:cubicBezTo>
                    <a:cubicBezTo>
                      <a:pt x="3835" y="3605"/>
                      <a:pt x="3835" y="3629"/>
                      <a:pt x="3835" y="3665"/>
                    </a:cubicBezTo>
                    <a:cubicBezTo>
                      <a:pt x="3835" y="3688"/>
                      <a:pt x="3811" y="3724"/>
                      <a:pt x="3799" y="3748"/>
                    </a:cubicBezTo>
                    <a:cubicBezTo>
                      <a:pt x="3775" y="3772"/>
                      <a:pt x="3742" y="3784"/>
                      <a:pt x="3710" y="3784"/>
                    </a:cubicBezTo>
                    <a:cubicBezTo>
                      <a:pt x="3677" y="3784"/>
                      <a:pt x="3644" y="3772"/>
                      <a:pt x="3620" y="3748"/>
                    </a:cubicBezTo>
                    <a:cubicBezTo>
                      <a:pt x="3573" y="3688"/>
                      <a:pt x="3573" y="3617"/>
                      <a:pt x="3620" y="3569"/>
                    </a:cubicBezTo>
                    <a:cubicBezTo>
                      <a:pt x="3644" y="3551"/>
                      <a:pt x="3677" y="3543"/>
                      <a:pt x="3710" y="3543"/>
                    </a:cubicBezTo>
                    <a:close/>
                    <a:moveTo>
                      <a:pt x="8109" y="4498"/>
                    </a:moveTo>
                    <a:lnTo>
                      <a:pt x="8109" y="4665"/>
                    </a:lnTo>
                    <a:lnTo>
                      <a:pt x="8085" y="4665"/>
                    </a:lnTo>
                    <a:cubicBezTo>
                      <a:pt x="8073" y="4843"/>
                      <a:pt x="7764" y="5141"/>
                      <a:pt x="6895" y="5355"/>
                    </a:cubicBezTo>
                    <a:cubicBezTo>
                      <a:pt x="6216" y="5534"/>
                      <a:pt x="5335" y="5629"/>
                      <a:pt x="4406" y="5629"/>
                    </a:cubicBezTo>
                    <a:cubicBezTo>
                      <a:pt x="3501" y="5629"/>
                      <a:pt x="2608" y="5522"/>
                      <a:pt x="1930" y="5355"/>
                    </a:cubicBezTo>
                    <a:cubicBezTo>
                      <a:pt x="1049" y="5141"/>
                      <a:pt x="739" y="4843"/>
                      <a:pt x="739" y="4665"/>
                    </a:cubicBezTo>
                    <a:lnTo>
                      <a:pt x="739" y="4498"/>
                    </a:lnTo>
                    <a:cubicBezTo>
                      <a:pt x="941" y="4665"/>
                      <a:pt x="1251" y="4796"/>
                      <a:pt x="1656" y="4915"/>
                    </a:cubicBezTo>
                    <a:cubicBezTo>
                      <a:pt x="2406" y="5129"/>
                      <a:pt x="3382" y="5248"/>
                      <a:pt x="4418" y="5248"/>
                    </a:cubicBezTo>
                    <a:cubicBezTo>
                      <a:pt x="5466" y="5248"/>
                      <a:pt x="6442" y="5129"/>
                      <a:pt x="7192" y="4915"/>
                    </a:cubicBezTo>
                    <a:cubicBezTo>
                      <a:pt x="7597" y="4796"/>
                      <a:pt x="7907" y="4653"/>
                      <a:pt x="8109" y="4498"/>
                    </a:cubicBezTo>
                    <a:close/>
                    <a:moveTo>
                      <a:pt x="8085" y="5189"/>
                    </a:moveTo>
                    <a:lnTo>
                      <a:pt x="8085" y="7915"/>
                    </a:lnTo>
                    <a:cubicBezTo>
                      <a:pt x="8085" y="8106"/>
                      <a:pt x="7776" y="8356"/>
                      <a:pt x="7085" y="8558"/>
                    </a:cubicBezTo>
                    <a:lnTo>
                      <a:pt x="7085" y="5629"/>
                    </a:lnTo>
                    <a:cubicBezTo>
                      <a:pt x="7442" y="5522"/>
                      <a:pt x="7823" y="5391"/>
                      <a:pt x="8085" y="5189"/>
                    </a:cubicBezTo>
                    <a:close/>
                    <a:moveTo>
                      <a:pt x="739" y="5201"/>
                    </a:moveTo>
                    <a:cubicBezTo>
                      <a:pt x="953" y="5355"/>
                      <a:pt x="1287" y="5510"/>
                      <a:pt x="1727" y="5629"/>
                    </a:cubicBezTo>
                    <a:lnTo>
                      <a:pt x="1727" y="6713"/>
                    </a:lnTo>
                    <a:cubicBezTo>
                      <a:pt x="1727" y="6808"/>
                      <a:pt x="1811" y="6879"/>
                      <a:pt x="1894" y="6879"/>
                    </a:cubicBezTo>
                    <a:cubicBezTo>
                      <a:pt x="1989" y="6879"/>
                      <a:pt x="2061" y="6808"/>
                      <a:pt x="2061" y="6713"/>
                    </a:cubicBezTo>
                    <a:lnTo>
                      <a:pt x="2061" y="5712"/>
                    </a:lnTo>
                    <a:cubicBezTo>
                      <a:pt x="2704" y="5867"/>
                      <a:pt x="3454" y="5939"/>
                      <a:pt x="4263" y="5951"/>
                    </a:cubicBezTo>
                    <a:lnTo>
                      <a:pt x="4263" y="8891"/>
                    </a:lnTo>
                    <a:lnTo>
                      <a:pt x="4251" y="8891"/>
                    </a:lnTo>
                    <a:cubicBezTo>
                      <a:pt x="4097" y="8891"/>
                      <a:pt x="3954" y="8891"/>
                      <a:pt x="3811" y="8868"/>
                    </a:cubicBezTo>
                    <a:cubicBezTo>
                      <a:pt x="3275" y="8844"/>
                      <a:pt x="2775" y="8784"/>
                      <a:pt x="2323" y="8701"/>
                    </a:cubicBezTo>
                    <a:cubicBezTo>
                      <a:pt x="2239" y="8689"/>
                      <a:pt x="2144" y="8665"/>
                      <a:pt x="2061" y="8653"/>
                    </a:cubicBezTo>
                    <a:lnTo>
                      <a:pt x="2061" y="7403"/>
                    </a:lnTo>
                    <a:cubicBezTo>
                      <a:pt x="2061" y="7308"/>
                      <a:pt x="1989" y="7236"/>
                      <a:pt x="1894" y="7236"/>
                    </a:cubicBezTo>
                    <a:cubicBezTo>
                      <a:pt x="1811" y="7236"/>
                      <a:pt x="1727" y="7308"/>
                      <a:pt x="1727" y="7403"/>
                    </a:cubicBezTo>
                    <a:lnTo>
                      <a:pt x="1727" y="8558"/>
                    </a:lnTo>
                    <a:lnTo>
                      <a:pt x="1465" y="8463"/>
                    </a:lnTo>
                    <a:cubicBezTo>
                      <a:pt x="1001" y="8308"/>
                      <a:pt x="739" y="8094"/>
                      <a:pt x="739" y="7915"/>
                    </a:cubicBezTo>
                    <a:lnTo>
                      <a:pt x="739" y="5201"/>
                    </a:lnTo>
                    <a:close/>
                    <a:moveTo>
                      <a:pt x="8582" y="0"/>
                    </a:moveTo>
                    <a:cubicBezTo>
                      <a:pt x="8541" y="0"/>
                      <a:pt x="8496" y="15"/>
                      <a:pt x="8454" y="45"/>
                    </a:cubicBezTo>
                    <a:lnTo>
                      <a:pt x="5775" y="2724"/>
                    </a:lnTo>
                    <a:cubicBezTo>
                      <a:pt x="5502" y="2700"/>
                      <a:pt x="5204" y="2664"/>
                      <a:pt x="4882" y="2664"/>
                    </a:cubicBezTo>
                    <a:cubicBezTo>
                      <a:pt x="4799" y="2664"/>
                      <a:pt x="4728" y="2724"/>
                      <a:pt x="4728" y="2831"/>
                    </a:cubicBezTo>
                    <a:cubicBezTo>
                      <a:pt x="4728" y="2915"/>
                      <a:pt x="4787" y="2998"/>
                      <a:pt x="4882" y="2998"/>
                    </a:cubicBezTo>
                    <a:cubicBezTo>
                      <a:pt x="5097" y="3010"/>
                      <a:pt x="5299" y="3010"/>
                      <a:pt x="5502" y="3034"/>
                    </a:cubicBezTo>
                    <a:lnTo>
                      <a:pt x="5275" y="3260"/>
                    </a:lnTo>
                    <a:cubicBezTo>
                      <a:pt x="5216" y="3234"/>
                      <a:pt x="5151" y="3221"/>
                      <a:pt x="5086" y="3221"/>
                    </a:cubicBezTo>
                    <a:cubicBezTo>
                      <a:pt x="4971" y="3221"/>
                      <a:pt x="4855" y="3263"/>
                      <a:pt x="4763" y="3355"/>
                    </a:cubicBezTo>
                    <a:cubicBezTo>
                      <a:pt x="4680" y="3438"/>
                      <a:pt x="4632" y="3546"/>
                      <a:pt x="4632" y="3665"/>
                    </a:cubicBezTo>
                    <a:cubicBezTo>
                      <a:pt x="4632" y="3784"/>
                      <a:pt x="4680" y="3903"/>
                      <a:pt x="4763" y="3974"/>
                    </a:cubicBezTo>
                    <a:cubicBezTo>
                      <a:pt x="4859" y="4069"/>
                      <a:pt x="4978" y="4105"/>
                      <a:pt x="5085" y="4105"/>
                    </a:cubicBezTo>
                    <a:cubicBezTo>
                      <a:pt x="5204" y="4105"/>
                      <a:pt x="5311" y="4069"/>
                      <a:pt x="5394" y="3974"/>
                    </a:cubicBezTo>
                    <a:cubicBezTo>
                      <a:pt x="5525" y="3843"/>
                      <a:pt x="5549" y="3629"/>
                      <a:pt x="5478" y="3474"/>
                    </a:cubicBezTo>
                    <a:lnTo>
                      <a:pt x="5883" y="3069"/>
                    </a:lnTo>
                    <a:cubicBezTo>
                      <a:pt x="7299" y="3248"/>
                      <a:pt x="8050" y="3653"/>
                      <a:pt x="8050" y="3950"/>
                    </a:cubicBezTo>
                    <a:cubicBezTo>
                      <a:pt x="8050" y="4343"/>
                      <a:pt x="6656" y="4915"/>
                      <a:pt x="4382" y="4915"/>
                    </a:cubicBezTo>
                    <a:cubicBezTo>
                      <a:pt x="2096" y="4915"/>
                      <a:pt x="703" y="4343"/>
                      <a:pt x="703" y="3950"/>
                    </a:cubicBezTo>
                    <a:cubicBezTo>
                      <a:pt x="703" y="3653"/>
                      <a:pt x="1465" y="3248"/>
                      <a:pt x="2870" y="3069"/>
                    </a:cubicBezTo>
                    <a:lnTo>
                      <a:pt x="3275" y="3474"/>
                    </a:lnTo>
                    <a:cubicBezTo>
                      <a:pt x="3204" y="3629"/>
                      <a:pt x="3227" y="3843"/>
                      <a:pt x="3370" y="3974"/>
                    </a:cubicBezTo>
                    <a:cubicBezTo>
                      <a:pt x="3454" y="4069"/>
                      <a:pt x="3573" y="4105"/>
                      <a:pt x="3680" y="4105"/>
                    </a:cubicBezTo>
                    <a:cubicBezTo>
                      <a:pt x="3799" y="4105"/>
                      <a:pt x="3918" y="4069"/>
                      <a:pt x="3989" y="3974"/>
                    </a:cubicBezTo>
                    <a:cubicBezTo>
                      <a:pt x="4085" y="3891"/>
                      <a:pt x="4120" y="3784"/>
                      <a:pt x="4120" y="3665"/>
                    </a:cubicBezTo>
                    <a:cubicBezTo>
                      <a:pt x="4120" y="3546"/>
                      <a:pt x="4085" y="3426"/>
                      <a:pt x="3989" y="3355"/>
                    </a:cubicBezTo>
                    <a:cubicBezTo>
                      <a:pt x="3906" y="3263"/>
                      <a:pt x="3787" y="3221"/>
                      <a:pt x="3672" y="3221"/>
                    </a:cubicBezTo>
                    <a:cubicBezTo>
                      <a:pt x="3608" y="3221"/>
                      <a:pt x="3545" y="3234"/>
                      <a:pt x="3489" y="3260"/>
                    </a:cubicBezTo>
                    <a:lnTo>
                      <a:pt x="3263" y="3034"/>
                    </a:lnTo>
                    <a:cubicBezTo>
                      <a:pt x="3561" y="3010"/>
                      <a:pt x="3870" y="2998"/>
                      <a:pt x="4216" y="2998"/>
                    </a:cubicBezTo>
                    <a:cubicBezTo>
                      <a:pt x="4299" y="2998"/>
                      <a:pt x="4382" y="2915"/>
                      <a:pt x="4382" y="2831"/>
                    </a:cubicBezTo>
                    <a:cubicBezTo>
                      <a:pt x="4382" y="2736"/>
                      <a:pt x="4299" y="2664"/>
                      <a:pt x="4216" y="2664"/>
                    </a:cubicBezTo>
                    <a:cubicBezTo>
                      <a:pt x="3799" y="2664"/>
                      <a:pt x="3382" y="2700"/>
                      <a:pt x="2977" y="2736"/>
                    </a:cubicBezTo>
                    <a:lnTo>
                      <a:pt x="299" y="57"/>
                    </a:lnTo>
                    <a:cubicBezTo>
                      <a:pt x="269" y="27"/>
                      <a:pt x="227" y="12"/>
                      <a:pt x="184" y="12"/>
                    </a:cubicBezTo>
                    <a:cubicBezTo>
                      <a:pt x="141" y="12"/>
                      <a:pt x="96" y="27"/>
                      <a:pt x="60" y="57"/>
                    </a:cubicBezTo>
                    <a:cubicBezTo>
                      <a:pt x="1" y="117"/>
                      <a:pt x="1" y="224"/>
                      <a:pt x="60" y="295"/>
                    </a:cubicBezTo>
                    <a:lnTo>
                      <a:pt x="2561" y="2795"/>
                    </a:lnTo>
                    <a:cubicBezTo>
                      <a:pt x="1322" y="2998"/>
                      <a:pt x="358" y="3379"/>
                      <a:pt x="358" y="3962"/>
                    </a:cubicBezTo>
                    <a:lnTo>
                      <a:pt x="358" y="4236"/>
                    </a:lnTo>
                    <a:lnTo>
                      <a:pt x="358" y="4653"/>
                    </a:lnTo>
                    <a:lnTo>
                      <a:pt x="358" y="7927"/>
                    </a:lnTo>
                    <a:cubicBezTo>
                      <a:pt x="358" y="8165"/>
                      <a:pt x="525" y="8499"/>
                      <a:pt x="1299" y="8796"/>
                    </a:cubicBezTo>
                    <a:cubicBezTo>
                      <a:pt x="1549" y="8880"/>
                      <a:pt x="1858" y="8975"/>
                      <a:pt x="2204" y="9034"/>
                    </a:cubicBezTo>
                    <a:cubicBezTo>
                      <a:pt x="2668" y="9118"/>
                      <a:pt x="3192" y="9177"/>
                      <a:pt x="3739" y="9213"/>
                    </a:cubicBezTo>
                    <a:cubicBezTo>
                      <a:pt x="3942" y="9225"/>
                      <a:pt x="4144" y="9225"/>
                      <a:pt x="4347" y="9225"/>
                    </a:cubicBezTo>
                    <a:cubicBezTo>
                      <a:pt x="4751" y="9225"/>
                      <a:pt x="5156" y="9213"/>
                      <a:pt x="5537" y="9165"/>
                    </a:cubicBezTo>
                    <a:cubicBezTo>
                      <a:pt x="5633" y="9153"/>
                      <a:pt x="5692" y="9082"/>
                      <a:pt x="5692" y="8987"/>
                    </a:cubicBezTo>
                    <a:cubicBezTo>
                      <a:pt x="5668" y="8903"/>
                      <a:pt x="5597" y="8844"/>
                      <a:pt x="5513" y="8844"/>
                    </a:cubicBezTo>
                    <a:cubicBezTo>
                      <a:pt x="5180" y="8868"/>
                      <a:pt x="4859" y="8880"/>
                      <a:pt x="4513" y="8880"/>
                    </a:cubicBezTo>
                    <a:lnTo>
                      <a:pt x="4513" y="5939"/>
                    </a:lnTo>
                    <a:cubicBezTo>
                      <a:pt x="5299" y="5927"/>
                      <a:pt x="6073" y="5855"/>
                      <a:pt x="6716" y="5701"/>
                    </a:cubicBezTo>
                    <a:lnTo>
                      <a:pt x="6716" y="8630"/>
                    </a:lnTo>
                    <a:cubicBezTo>
                      <a:pt x="6537" y="8677"/>
                      <a:pt x="6359" y="8713"/>
                      <a:pt x="6145" y="8737"/>
                    </a:cubicBezTo>
                    <a:cubicBezTo>
                      <a:pt x="6061" y="8749"/>
                      <a:pt x="6002" y="8844"/>
                      <a:pt x="6014" y="8927"/>
                    </a:cubicBezTo>
                    <a:cubicBezTo>
                      <a:pt x="6025" y="9011"/>
                      <a:pt x="6109" y="9070"/>
                      <a:pt x="6180" y="9070"/>
                    </a:cubicBezTo>
                    <a:lnTo>
                      <a:pt x="6204" y="9070"/>
                    </a:lnTo>
                    <a:cubicBezTo>
                      <a:pt x="6383" y="9034"/>
                      <a:pt x="6645" y="8987"/>
                      <a:pt x="6907" y="8915"/>
                    </a:cubicBezTo>
                    <a:cubicBezTo>
                      <a:pt x="6918" y="8915"/>
                      <a:pt x="6918" y="8915"/>
                      <a:pt x="6942" y="8903"/>
                    </a:cubicBezTo>
                    <a:cubicBezTo>
                      <a:pt x="7609" y="8725"/>
                      <a:pt x="8371" y="8415"/>
                      <a:pt x="8371" y="7891"/>
                    </a:cubicBezTo>
                    <a:lnTo>
                      <a:pt x="8371" y="4629"/>
                    </a:lnTo>
                    <a:lnTo>
                      <a:pt x="8371" y="4617"/>
                    </a:lnTo>
                    <a:lnTo>
                      <a:pt x="8371" y="3903"/>
                    </a:lnTo>
                    <a:cubicBezTo>
                      <a:pt x="8371" y="3546"/>
                      <a:pt x="7990" y="3236"/>
                      <a:pt x="7299" y="2998"/>
                    </a:cubicBezTo>
                    <a:cubicBezTo>
                      <a:pt x="6966" y="2891"/>
                      <a:pt x="6585" y="2795"/>
                      <a:pt x="6168" y="2736"/>
                    </a:cubicBezTo>
                    <a:lnTo>
                      <a:pt x="8669" y="236"/>
                    </a:lnTo>
                    <a:cubicBezTo>
                      <a:pt x="8776" y="224"/>
                      <a:pt x="8776" y="117"/>
                      <a:pt x="8692" y="45"/>
                    </a:cubicBezTo>
                    <a:cubicBezTo>
                      <a:pt x="8663" y="15"/>
                      <a:pt x="8624" y="0"/>
                      <a:pt x="85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2"/>
              <p:cNvSpPr/>
              <p:nvPr/>
            </p:nvSpPr>
            <p:spPr>
              <a:xfrm>
                <a:off x="6922281" y="3873646"/>
                <a:ext cx="40170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10" extrusionOk="0">
                    <a:moveTo>
                      <a:pt x="191" y="0"/>
                    </a:moveTo>
                    <a:cubicBezTo>
                      <a:pt x="162" y="0"/>
                      <a:pt x="132" y="9"/>
                      <a:pt x="107" y="30"/>
                    </a:cubicBezTo>
                    <a:cubicBezTo>
                      <a:pt x="24" y="78"/>
                      <a:pt x="0" y="185"/>
                      <a:pt x="60" y="256"/>
                    </a:cubicBezTo>
                    <a:lnTo>
                      <a:pt x="953" y="1638"/>
                    </a:lnTo>
                    <a:cubicBezTo>
                      <a:pt x="976" y="1685"/>
                      <a:pt x="1036" y="1709"/>
                      <a:pt x="1083" y="1709"/>
                    </a:cubicBezTo>
                    <a:cubicBezTo>
                      <a:pt x="1119" y="1709"/>
                      <a:pt x="1143" y="1697"/>
                      <a:pt x="1179" y="1685"/>
                    </a:cubicBezTo>
                    <a:cubicBezTo>
                      <a:pt x="1250" y="1638"/>
                      <a:pt x="1262" y="1530"/>
                      <a:pt x="1214" y="1459"/>
                    </a:cubicBezTo>
                    <a:lnTo>
                      <a:pt x="321" y="78"/>
                    </a:lnTo>
                    <a:cubicBezTo>
                      <a:pt x="298" y="32"/>
                      <a:pt x="24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2"/>
              <p:cNvSpPr/>
              <p:nvPr/>
            </p:nvSpPr>
            <p:spPr>
              <a:xfrm>
                <a:off x="6889712" y="3913529"/>
                <a:ext cx="56804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920" extrusionOk="0">
                    <a:moveTo>
                      <a:pt x="167" y="1"/>
                    </a:moveTo>
                    <a:cubicBezTo>
                      <a:pt x="103" y="1"/>
                      <a:pt x="50" y="36"/>
                      <a:pt x="24" y="98"/>
                    </a:cubicBezTo>
                    <a:cubicBezTo>
                      <a:pt x="0" y="193"/>
                      <a:pt x="24" y="276"/>
                      <a:pt x="119" y="312"/>
                    </a:cubicBezTo>
                    <a:lnTo>
                      <a:pt x="1536" y="907"/>
                    </a:lnTo>
                    <a:cubicBezTo>
                      <a:pt x="1560" y="919"/>
                      <a:pt x="1584" y="919"/>
                      <a:pt x="1607" y="919"/>
                    </a:cubicBezTo>
                    <a:cubicBezTo>
                      <a:pt x="1667" y="919"/>
                      <a:pt x="1715" y="872"/>
                      <a:pt x="1750" y="812"/>
                    </a:cubicBezTo>
                    <a:cubicBezTo>
                      <a:pt x="1786" y="729"/>
                      <a:pt x="1738" y="634"/>
                      <a:pt x="1667" y="610"/>
                    </a:cubicBezTo>
                    <a:lnTo>
                      <a:pt x="238" y="15"/>
                    </a:lnTo>
                    <a:cubicBezTo>
                      <a:pt x="213" y="5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2"/>
              <p:cNvSpPr/>
              <p:nvPr/>
            </p:nvSpPr>
            <p:spPr>
              <a:xfrm>
                <a:off x="7171823" y="3873710"/>
                <a:ext cx="39788" cy="54323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708" extrusionOk="0">
                    <a:moveTo>
                      <a:pt x="1062" y="0"/>
                    </a:moveTo>
                    <a:cubicBezTo>
                      <a:pt x="1010" y="0"/>
                      <a:pt x="958" y="25"/>
                      <a:pt x="929" y="76"/>
                    </a:cubicBezTo>
                    <a:lnTo>
                      <a:pt x="36" y="1457"/>
                    </a:lnTo>
                    <a:cubicBezTo>
                      <a:pt x="0" y="1528"/>
                      <a:pt x="12" y="1636"/>
                      <a:pt x="84" y="1683"/>
                    </a:cubicBezTo>
                    <a:cubicBezTo>
                      <a:pt x="119" y="1695"/>
                      <a:pt x="143" y="1707"/>
                      <a:pt x="179" y="1707"/>
                    </a:cubicBezTo>
                    <a:cubicBezTo>
                      <a:pt x="238" y="1707"/>
                      <a:pt x="274" y="1683"/>
                      <a:pt x="310" y="1636"/>
                    </a:cubicBezTo>
                    <a:lnTo>
                      <a:pt x="1203" y="254"/>
                    </a:lnTo>
                    <a:cubicBezTo>
                      <a:pt x="1250" y="183"/>
                      <a:pt x="1227" y="76"/>
                      <a:pt x="1155" y="28"/>
                    </a:cubicBezTo>
                    <a:cubicBezTo>
                      <a:pt x="1128" y="10"/>
                      <a:pt x="1095" y="0"/>
                      <a:pt x="10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2"/>
              <p:cNvSpPr/>
              <p:nvPr/>
            </p:nvSpPr>
            <p:spPr>
              <a:xfrm>
                <a:off x="7187725" y="3913529"/>
                <a:ext cx="57217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1610" y="1"/>
                    </a:moveTo>
                    <a:cubicBezTo>
                      <a:pt x="1588" y="1"/>
                      <a:pt x="1567" y="5"/>
                      <a:pt x="1548" y="15"/>
                    </a:cubicBezTo>
                    <a:lnTo>
                      <a:pt x="119" y="610"/>
                    </a:lnTo>
                    <a:cubicBezTo>
                      <a:pt x="36" y="634"/>
                      <a:pt x="0" y="741"/>
                      <a:pt x="36" y="812"/>
                    </a:cubicBezTo>
                    <a:cubicBezTo>
                      <a:pt x="60" y="872"/>
                      <a:pt x="119" y="919"/>
                      <a:pt x="179" y="919"/>
                    </a:cubicBezTo>
                    <a:cubicBezTo>
                      <a:pt x="191" y="919"/>
                      <a:pt x="227" y="919"/>
                      <a:pt x="238" y="907"/>
                    </a:cubicBezTo>
                    <a:lnTo>
                      <a:pt x="1667" y="312"/>
                    </a:lnTo>
                    <a:cubicBezTo>
                      <a:pt x="1762" y="276"/>
                      <a:pt x="1798" y="181"/>
                      <a:pt x="1762" y="98"/>
                    </a:cubicBezTo>
                    <a:cubicBezTo>
                      <a:pt x="1736" y="36"/>
                      <a:pt x="1671" y="1"/>
                      <a:pt x="1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62"/>
            <p:cNvSpPr/>
            <p:nvPr/>
          </p:nvSpPr>
          <p:spPr>
            <a:xfrm>
              <a:off x="1980488" y="3090925"/>
              <a:ext cx="482700" cy="4827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75" name="Google Shape;675;p62"/>
          <p:cNvCxnSpPr/>
          <p:nvPr/>
        </p:nvCxnSpPr>
        <p:spPr>
          <a:xfrm>
            <a:off x="101775" y="1907325"/>
            <a:ext cx="0" cy="2905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6" name="Google Shape;676;p62"/>
          <p:cNvGrpSpPr/>
          <p:nvPr/>
        </p:nvGrpSpPr>
        <p:grpSpPr>
          <a:xfrm>
            <a:off x="4567819" y="101275"/>
            <a:ext cx="4475237" cy="4935100"/>
            <a:chOff x="4571486" y="101275"/>
            <a:chExt cx="4473000" cy="4935100"/>
          </a:xfrm>
        </p:grpSpPr>
        <p:cxnSp>
          <p:nvCxnSpPr>
            <p:cNvPr id="677" name="Google Shape;677;p62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2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2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" name="Прямоугольник 2"/>
          <p:cNvSpPr/>
          <p:nvPr/>
        </p:nvSpPr>
        <p:spPr>
          <a:xfrm>
            <a:off x="101775" y="2715910"/>
            <a:ext cx="43787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При создании пионерской организации откуда были заимствованы ее структура (отряды, патрули, звенья); форма; символы – галстук (теперь красный), призыв «Будь готов!»; законы и обычаи, салют, горн, барабан, лагеря, походы и многое другое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92075" algn="just">
              <a:tabLst>
                <a:tab pos="92075" algn="l"/>
              </a:tabLst>
            </a:pP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Запишите ответ. </a:t>
            </a:r>
            <a:endParaRPr lang="ru-RU" sz="12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Рисунок 6" descr="https://mr.rgub.ru/img/pic_1-1-1146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390" y="192047"/>
            <a:ext cx="3157860" cy="473428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1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2"/>
          <p:cNvSpPr/>
          <p:nvPr/>
        </p:nvSpPr>
        <p:spPr>
          <a:xfrm>
            <a:off x="31705" y="1896875"/>
            <a:ext cx="4666025" cy="29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20" name="Google Shape;620;p62"/>
          <p:cNvSpPr txBox="1">
            <a:spLocks noGrp="1"/>
          </p:cNvSpPr>
          <p:nvPr>
            <p:ph type="title"/>
          </p:nvPr>
        </p:nvSpPr>
        <p:spPr>
          <a:xfrm>
            <a:off x="308428" y="620110"/>
            <a:ext cx="2753763" cy="42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+mj-lt"/>
              </a:rPr>
              <a:t>8 вопрос</a:t>
            </a:r>
            <a:endParaRPr sz="3200" dirty="0">
              <a:latin typeface="+mj-lt"/>
            </a:endParaRPr>
          </a:p>
        </p:txBody>
      </p:sp>
      <p:grpSp>
        <p:nvGrpSpPr>
          <p:cNvPr id="644" name="Google Shape;644;p62"/>
          <p:cNvGrpSpPr/>
          <p:nvPr/>
        </p:nvGrpSpPr>
        <p:grpSpPr>
          <a:xfrm>
            <a:off x="1869222" y="3106512"/>
            <a:ext cx="482700" cy="482700"/>
            <a:chOff x="1980488" y="3090925"/>
            <a:chExt cx="482700" cy="482700"/>
          </a:xfrm>
        </p:grpSpPr>
        <p:grpSp>
          <p:nvGrpSpPr>
            <p:cNvPr id="645" name="Google Shape;645;p62"/>
            <p:cNvGrpSpPr/>
            <p:nvPr/>
          </p:nvGrpSpPr>
          <p:grpSpPr>
            <a:xfrm>
              <a:off x="2044237" y="3156713"/>
              <a:ext cx="355230" cy="293401"/>
              <a:chOff x="6889712" y="3833413"/>
              <a:chExt cx="355230" cy="293401"/>
            </a:xfrm>
          </p:grpSpPr>
          <p:sp>
            <p:nvSpPr>
              <p:cNvPr id="646" name="Google Shape;646;p62"/>
              <p:cNvSpPr/>
              <p:nvPr/>
            </p:nvSpPr>
            <p:spPr>
              <a:xfrm>
                <a:off x="6926797" y="3833413"/>
                <a:ext cx="279121" cy="293401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9225" extrusionOk="0">
                    <a:moveTo>
                      <a:pt x="5097" y="3534"/>
                    </a:moveTo>
                    <a:cubicBezTo>
                      <a:pt x="5121" y="3534"/>
                      <a:pt x="5156" y="3546"/>
                      <a:pt x="5180" y="3557"/>
                    </a:cubicBezTo>
                    <a:cubicBezTo>
                      <a:pt x="5228" y="3617"/>
                      <a:pt x="5228" y="3688"/>
                      <a:pt x="5180" y="3736"/>
                    </a:cubicBezTo>
                    <a:cubicBezTo>
                      <a:pt x="5162" y="3760"/>
                      <a:pt x="5130" y="3772"/>
                      <a:pt x="5095" y="3772"/>
                    </a:cubicBezTo>
                    <a:cubicBezTo>
                      <a:pt x="5061" y="3772"/>
                      <a:pt x="5025" y="3760"/>
                      <a:pt x="5002" y="3736"/>
                    </a:cubicBezTo>
                    <a:cubicBezTo>
                      <a:pt x="4978" y="3712"/>
                      <a:pt x="4978" y="3677"/>
                      <a:pt x="4978" y="3653"/>
                    </a:cubicBezTo>
                    <a:cubicBezTo>
                      <a:pt x="4978" y="3617"/>
                      <a:pt x="4990" y="3593"/>
                      <a:pt x="5002" y="3557"/>
                    </a:cubicBezTo>
                    <a:cubicBezTo>
                      <a:pt x="5037" y="3534"/>
                      <a:pt x="5061" y="3534"/>
                      <a:pt x="5097" y="3534"/>
                    </a:cubicBezTo>
                    <a:close/>
                    <a:moveTo>
                      <a:pt x="3710" y="3543"/>
                    </a:moveTo>
                    <a:cubicBezTo>
                      <a:pt x="3742" y="3543"/>
                      <a:pt x="3775" y="3551"/>
                      <a:pt x="3799" y="3569"/>
                    </a:cubicBezTo>
                    <a:cubicBezTo>
                      <a:pt x="3835" y="3605"/>
                      <a:pt x="3835" y="3629"/>
                      <a:pt x="3835" y="3665"/>
                    </a:cubicBezTo>
                    <a:cubicBezTo>
                      <a:pt x="3835" y="3688"/>
                      <a:pt x="3811" y="3724"/>
                      <a:pt x="3799" y="3748"/>
                    </a:cubicBezTo>
                    <a:cubicBezTo>
                      <a:pt x="3775" y="3772"/>
                      <a:pt x="3742" y="3784"/>
                      <a:pt x="3710" y="3784"/>
                    </a:cubicBezTo>
                    <a:cubicBezTo>
                      <a:pt x="3677" y="3784"/>
                      <a:pt x="3644" y="3772"/>
                      <a:pt x="3620" y="3748"/>
                    </a:cubicBezTo>
                    <a:cubicBezTo>
                      <a:pt x="3573" y="3688"/>
                      <a:pt x="3573" y="3617"/>
                      <a:pt x="3620" y="3569"/>
                    </a:cubicBezTo>
                    <a:cubicBezTo>
                      <a:pt x="3644" y="3551"/>
                      <a:pt x="3677" y="3543"/>
                      <a:pt x="3710" y="3543"/>
                    </a:cubicBezTo>
                    <a:close/>
                    <a:moveTo>
                      <a:pt x="8109" y="4498"/>
                    </a:moveTo>
                    <a:lnTo>
                      <a:pt x="8109" y="4665"/>
                    </a:lnTo>
                    <a:lnTo>
                      <a:pt x="8085" y="4665"/>
                    </a:lnTo>
                    <a:cubicBezTo>
                      <a:pt x="8073" y="4843"/>
                      <a:pt x="7764" y="5141"/>
                      <a:pt x="6895" y="5355"/>
                    </a:cubicBezTo>
                    <a:cubicBezTo>
                      <a:pt x="6216" y="5534"/>
                      <a:pt x="5335" y="5629"/>
                      <a:pt x="4406" y="5629"/>
                    </a:cubicBezTo>
                    <a:cubicBezTo>
                      <a:pt x="3501" y="5629"/>
                      <a:pt x="2608" y="5522"/>
                      <a:pt x="1930" y="5355"/>
                    </a:cubicBezTo>
                    <a:cubicBezTo>
                      <a:pt x="1049" y="5141"/>
                      <a:pt x="739" y="4843"/>
                      <a:pt x="739" y="4665"/>
                    </a:cubicBezTo>
                    <a:lnTo>
                      <a:pt x="739" y="4498"/>
                    </a:lnTo>
                    <a:cubicBezTo>
                      <a:pt x="941" y="4665"/>
                      <a:pt x="1251" y="4796"/>
                      <a:pt x="1656" y="4915"/>
                    </a:cubicBezTo>
                    <a:cubicBezTo>
                      <a:pt x="2406" y="5129"/>
                      <a:pt x="3382" y="5248"/>
                      <a:pt x="4418" y="5248"/>
                    </a:cubicBezTo>
                    <a:cubicBezTo>
                      <a:pt x="5466" y="5248"/>
                      <a:pt x="6442" y="5129"/>
                      <a:pt x="7192" y="4915"/>
                    </a:cubicBezTo>
                    <a:cubicBezTo>
                      <a:pt x="7597" y="4796"/>
                      <a:pt x="7907" y="4653"/>
                      <a:pt x="8109" y="4498"/>
                    </a:cubicBezTo>
                    <a:close/>
                    <a:moveTo>
                      <a:pt x="8085" y="5189"/>
                    </a:moveTo>
                    <a:lnTo>
                      <a:pt x="8085" y="7915"/>
                    </a:lnTo>
                    <a:cubicBezTo>
                      <a:pt x="8085" y="8106"/>
                      <a:pt x="7776" y="8356"/>
                      <a:pt x="7085" y="8558"/>
                    </a:cubicBezTo>
                    <a:lnTo>
                      <a:pt x="7085" y="5629"/>
                    </a:lnTo>
                    <a:cubicBezTo>
                      <a:pt x="7442" y="5522"/>
                      <a:pt x="7823" y="5391"/>
                      <a:pt x="8085" y="5189"/>
                    </a:cubicBezTo>
                    <a:close/>
                    <a:moveTo>
                      <a:pt x="739" y="5201"/>
                    </a:moveTo>
                    <a:cubicBezTo>
                      <a:pt x="953" y="5355"/>
                      <a:pt x="1287" y="5510"/>
                      <a:pt x="1727" y="5629"/>
                    </a:cubicBezTo>
                    <a:lnTo>
                      <a:pt x="1727" y="6713"/>
                    </a:lnTo>
                    <a:cubicBezTo>
                      <a:pt x="1727" y="6808"/>
                      <a:pt x="1811" y="6879"/>
                      <a:pt x="1894" y="6879"/>
                    </a:cubicBezTo>
                    <a:cubicBezTo>
                      <a:pt x="1989" y="6879"/>
                      <a:pt x="2061" y="6808"/>
                      <a:pt x="2061" y="6713"/>
                    </a:cubicBezTo>
                    <a:lnTo>
                      <a:pt x="2061" y="5712"/>
                    </a:lnTo>
                    <a:cubicBezTo>
                      <a:pt x="2704" y="5867"/>
                      <a:pt x="3454" y="5939"/>
                      <a:pt x="4263" y="5951"/>
                    </a:cubicBezTo>
                    <a:lnTo>
                      <a:pt x="4263" y="8891"/>
                    </a:lnTo>
                    <a:lnTo>
                      <a:pt x="4251" y="8891"/>
                    </a:lnTo>
                    <a:cubicBezTo>
                      <a:pt x="4097" y="8891"/>
                      <a:pt x="3954" y="8891"/>
                      <a:pt x="3811" y="8868"/>
                    </a:cubicBezTo>
                    <a:cubicBezTo>
                      <a:pt x="3275" y="8844"/>
                      <a:pt x="2775" y="8784"/>
                      <a:pt x="2323" y="8701"/>
                    </a:cubicBezTo>
                    <a:cubicBezTo>
                      <a:pt x="2239" y="8689"/>
                      <a:pt x="2144" y="8665"/>
                      <a:pt x="2061" y="8653"/>
                    </a:cubicBezTo>
                    <a:lnTo>
                      <a:pt x="2061" y="7403"/>
                    </a:lnTo>
                    <a:cubicBezTo>
                      <a:pt x="2061" y="7308"/>
                      <a:pt x="1989" y="7236"/>
                      <a:pt x="1894" y="7236"/>
                    </a:cubicBezTo>
                    <a:cubicBezTo>
                      <a:pt x="1811" y="7236"/>
                      <a:pt x="1727" y="7308"/>
                      <a:pt x="1727" y="7403"/>
                    </a:cubicBezTo>
                    <a:lnTo>
                      <a:pt x="1727" y="8558"/>
                    </a:lnTo>
                    <a:lnTo>
                      <a:pt x="1465" y="8463"/>
                    </a:lnTo>
                    <a:cubicBezTo>
                      <a:pt x="1001" y="8308"/>
                      <a:pt x="739" y="8094"/>
                      <a:pt x="739" y="7915"/>
                    </a:cubicBezTo>
                    <a:lnTo>
                      <a:pt x="739" y="5201"/>
                    </a:lnTo>
                    <a:close/>
                    <a:moveTo>
                      <a:pt x="8582" y="0"/>
                    </a:moveTo>
                    <a:cubicBezTo>
                      <a:pt x="8541" y="0"/>
                      <a:pt x="8496" y="15"/>
                      <a:pt x="8454" y="45"/>
                    </a:cubicBezTo>
                    <a:lnTo>
                      <a:pt x="5775" y="2724"/>
                    </a:lnTo>
                    <a:cubicBezTo>
                      <a:pt x="5502" y="2700"/>
                      <a:pt x="5204" y="2664"/>
                      <a:pt x="4882" y="2664"/>
                    </a:cubicBezTo>
                    <a:cubicBezTo>
                      <a:pt x="4799" y="2664"/>
                      <a:pt x="4728" y="2724"/>
                      <a:pt x="4728" y="2831"/>
                    </a:cubicBezTo>
                    <a:cubicBezTo>
                      <a:pt x="4728" y="2915"/>
                      <a:pt x="4787" y="2998"/>
                      <a:pt x="4882" y="2998"/>
                    </a:cubicBezTo>
                    <a:cubicBezTo>
                      <a:pt x="5097" y="3010"/>
                      <a:pt x="5299" y="3010"/>
                      <a:pt x="5502" y="3034"/>
                    </a:cubicBezTo>
                    <a:lnTo>
                      <a:pt x="5275" y="3260"/>
                    </a:lnTo>
                    <a:cubicBezTo>
                      <a:pt x="5216" y="3234"/>
                      <a:pt x="5151" y="3221"/>
                      <a:pt x="5086" y="3221"/>
                    </a:cubicBezTo>
                    <a:cubicBezTo>
                      <a:pt x="4971" y="3221"/>
                      <a:pt x="4855" y="3263"/>
                      <a:pt x="4763" y="3355"/>
                    </a:cubicBezTo>
                    <a:cubicBezTo>
                      <a:pt x="4680" y="3438"/>
                      <a:pt x="4632" y="3546"/>
                      <a:pt x="4632" y="3665"/>
                    </a:cubicBezTo>
                    <a:cubicBezTo>
                      <a:pt x="4632" y="3784"/>
                      <a:pt x="4680" y="3903"/>
                      <a:pt x="4763" y="3974"/>
                    </a:cubicBezTo>
                    <a:cubicBezTo>
                      <a:pt x="4859" y="4069"/>
                      <a:pt x="4978" y="4105"/>
                      <a:pt x="5085" y="4105"/>
                    </a:cubicBezTo>
                    <a:cubicBezTo>
                      <a:pt x="5204" y="4105"/>
                      <a:pt x="5311" y="4069"/>
                      <a:pt x="5394" y="3974"/>
                    </a:cubicBezTo>
                    <a:cubicBezTo>
                      <a:pt x="5525" y="3843"/>
                      <a:pt x="5549" y="3629"/>
                      <a:pt x="5478" y="3474"/>
                    </a:cubicBezTo>
                    <a:lnTo>
                      <a:pt x="5883" y="3069"/>
                    </a:lnTo>
                    <a:cubicBezTo>
                      <a:pt x="7299" y="3248"/>
                      <a:pt x="8050" y="3653"/>
                      <a:pt x="8050" y="3950"/>
                    </a:cubicBezTo>
                    <a:cubicBezTo>
                      <a:pt x="8050" y="4343"/>
                      <a:pt x="6656" y="4915"/>
                      <a:pt x="4382" y="4915"/>
                    </a:cubicBezTo>
                    <a:cubicBezTo>
                      <a:pt x="2096" y="4915"/>
                      <a:pt x="703" y="4343"/>
                      <a:pt x="703" y="3950"/>
                    </a:cubicBezTo>
                    <a:cubicBezTo>
                      <a:pt x="703" y="3653"/>
                      <a:pt x="1465" y="3248"/>
                      <a:pt x="2870" y="3069"/>
                    </a:cubicBezTo>
                    <a:lnTo>
                      <a:pt x="3275" y="3474"/>
                    </a:lnTo>
                    <a:cubicBezTo>
                      <a:pt x="3204" y="3629"/>
                      <a:pt x="3227" y="3843"/>
                      <a:pt x="3370" y="3974"/>
                    </a:cubicBezTo>
                    <a:cubicBezTo>
                      <a:pt x="3454" y="4069"/>
                      <a:pt x="3573" y="4105"/>
                      <a:pt x="3680" y="4105"/>
                    </a:cubicBezTo>
                    <a:cubicBezTo>
                      <a:pt x="3799" y="4105"/>
                      <a:pt x="3918" y="4069"/>
                      <a:pt x="3989" y="3974"/>
                    </a:cubicBezTo>
                    <a:cubicBezTo>
                      <a:pt x="4085" y="3891"/>
                      <a:pt x="4120" y="3784"/>
                      <a:pt x="4120" y="3665"/>
                    </a:cubicBezTo>
                    <a:cubicBezTo>
                      <a:pt x="4120" y="3546"/>
                      <a:pt x="4085" y="3426"/>
                      <a:pt x="3989" y="3355"/>
                    </a:cubicBezTo>
                    <a:cubicBezTo>
                      <a:pt x="3906" y="3263"/>
                      <a:pt x="3787" y="3221"/>
                      <a:pt x="3672" y="3221"/>
                    </a:cubicBezTo>
                    <a:cubicBezTo>
                      <a:pt x="3608" y="3221"/>
                      <a:pt x="3545" y="3234"/>
                      <a:pt x="3489" y="3260"/>
                    </a:cubicBezTo>
                    <a:lnTo>
                      <a:pt x="3263" y="3034"/>
                    </a:lnTo>
                    <a:cubicBezTo>
                      <a:pt x="3561" y="3010"/>
                      <a:pt x="3870" y="2998"/>
                      <a:pt x="4216" y="2998"/>
                    </a:cubicBezTo>
                    <a:cubicBezTo>
                      <a:pt x="4299" y="2998"/>
                      <a:pt x="4382" y="2915"/>
                      <a:pt x="4382" y="2831"/>
                    </a:cubicBezTo>
                    <a:cubicBezTo>
                      <a:pt x="4382" y="2736"/>
                      <a:pt x="4299" y="2664"/>
                      <a:pt x="4216" y="2664"/>
                    </a:cubicBezTo>
                    <a:cubicBezTo>
                      <a:pt x="3799" y="2664"/>
                      <a:pt x="3382" y="2700"/>
                      <a:pt x="2977" y="2736"/>
                    </a:cubicBezTo>
                    <a:lnTo>
                      <a:pt x="299" y="57"/>
                    </a:lnTo>
                    <a:cubicBezTo>
                      <a:pt x="269" y="27"/>
                      <a:pt x="227" y="12"/>
                      <a:pt x="184" y="12"/>
                    </a:cubicBezTo>
                    <a:cubicBezTo>
                      <a:pt x="141" y="12"/>
                      <a:pt x="96" y="27"/>
                      <a:pt x="60" y="57"/>
                    </a:cubicBezTo>
                    <a:cubicBezTo>
                      <a:pt x="1" y="117"/>
                      <a:pt x="1" y="224"/>
                      <a:pt x="60" y="295"/>
                    </a:cubicBezTo>
                    <a:lnTo>
                      <a:pt x="2561" y="2795"/>
                    </a:lnTo>
                    <a:cubicBezTo>
                      <a:pt x="1322" y="2998"/>
                      <a:pt x="358" y="3379"/>
                      <a:pt x="358" y="3962"/>
                    </a:cubicBezTo>
                    <a:lnTo>
                      <a:pt x="358" y="4236"/>
                    </a:lnTo>
                    <a:lnTo>
                      <a:pt x="358" y="4653"/>
                    </a:lnTo>
                    <a:lnTo>
                      <a:pt x="358" y="7927"/>
                    </a:lnTo>
                    <a:cubicBezTo>
                      <a:pt x="358" y="8165"/>
                      <a:pt x="525" y="8499"/>
                      <a:pt x="1299" y="8796"/>
                    </a:cubicBezTo>
                    <a:cubicBezTo>
                      <a:pt x="1549" y="8880"/>
                      <a:pt x="1858" y="8975"/>
                      <a:pt x="2204" y="9034"/>
                    </a:cubicBezTo>
                    <a:cubicBezTo>
                      <a:pt x="2668" y="9118"/>
                      <a:pt x="3192" y="9177"/>
                      <a:pt x="3739" y="9213"/>
                    </a:cubicBezTo>
                    <a:cubicBezTo>
                      <a:pt x="3942" y="9225"/>
                      <a:pt x="4144" y="9225"/>
                      <a:pt x="4347" y="9225"/>
                    </a:cubicBezTo>
                    <a:cubicBezTo>
                      <a:pt x="4751" y="9225"/>
                      <a:pt x="5156" y="9213"/>
                      <a:pt x="5537" y="9165"/>
                    </a:cubicBezTo>
                    <a:cubicBezTo>
                      <a:pt x="5633" y="9153"/>
                      <a:pt x="5692" y="9082"/>
                      <a:pt x="5692" y="8987"/>
                    </a:cubicBezTo>
                    <a:cubicBezTo>
                      <a:pt x="5668" y="8903"/>
                      <a:pt x="5597" y="8844"/>
                      <a:pt x="5513" y="8844"/>
                    </a:cubicBezTo>
                    <a:cubicBezTo>
                      <a:pt x="5180" y="8868"/>
                      <a:pt x="4859" y="8880"/>
                      <a:pt x="4513" y="8880"/>
                    </a:cubicBezTo>
                    <a:lnTo>
                      <a:pt x="4513" y="5939"/>
                    </a:lnTo>
                    <a:cubicBezTo>
                      <a:pt x="5299" y="5927"/>
                      <a:pt x="6073" y="5855"/>
                      <a:pt x="6716" y="5701"/>
                    </a:cubicBezTo>
                    <a:lnTo>
                      <a:pt x="6716" y="8630"/>
                    </a:lnTo>
                    <a:cubicBezTo>
                      <a:pt x="6537" y="8677"/>
                      <a:pt x="6359" y="8713"/>
                      <a:pt x="6145" y="8737"/>
                    </a:cubicBezTo>
                    <a:cubicBezTo>
                      <a:pt x="6061" y="8749"/>
                      <a:pt x="6002" y="8844"/>
                      <a:pt x="6014" y="8927"/>
                    </a:cubicBezTo>
                    <a:cubicBezTo>
                      <a:pt x="6025" y="9011"/>
                      <a:pt x="6109" y="9070"/>
                      <a:pt x="6180" y="9070"/>
                    </a:cubicBezTo>
                    <a:lnTo>
                      <a:pt x="6204" y="9070"/>
                    </a:lnTo>
                    <a:cubicBezTo>
                      <a:pt x="6383" y="9034"/>
                      <a:pt x="6645" y="8987"/>
                      <a:pt x="6907" y="8915"/>
                    </a:cubicBezTo>
                    <a:cubicBezTo>
                      <a:pt x="6918" y="8915"/>
                      <a:pt x="6918" y="8915"/>
                      <a:pt x="6942" y="8903"/>
                    </a:cubicBezTo>
                    <a:cubicBezTo>
                      <a:pt x="7609" y="8725"/>
                      <a:pt x="8371" y="8415"/>
                      <a:pt x="8371" y="7891"/>
                    </a:cubicBezTo>
                    <a:lnTo>
                      <a:pt x="8371" y="4629"/>
                    </a:lnTo>
                    <a:lnTo>
                      <a:pt x="8371" y="4617"/>
                    </a:lnTo>
                    <a:lnTo>
                      <a:pt x="8371" y="3903"/>
                    </a:lnTo>
                    <a:cubicBezTo>
                      <a:pt x="8371" y="3546"/>
                      <a:pt x="7990" y="3236"/>
                      <a:pt x="7299" y="2998"/>
                    </a:cubicBezTo>
                    <a:cubicBezTo>
                      <a:pt x="6966" y="2891"/>
                      <a:pt x="6585" y="2795"/>
                      <a:pt x="6168" y="2736"/>
                    </a:cubicBezTo>
                    <a:lnTo>
                      <a:pt x="8669" y="236"/>
                    </a:lnTo>
                    <a:cubicBezTo>
                      <a:pt x="8776" y="224"/>
                      <a:pt x="8776" y="117"/>
                      <a:pt x="8692" y="45"/>
                    </a:cubicBezTo>
                    <a:cubicBezTo>
                      <a:pt x="8663" y="15"/>
                      <a:pt x="8624" y="0"/>
                      <a:pt x="85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2"/>
              <p:cNvSpPr/>
              <p:nvPr/>
            </p:nvSpPr>
            <p:spPr>
              <a:xfrm>
                <a:off x="6922281" y="3873646"/>
                <a:ext cx="40170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10" extrusionOk="0">
                    <a:moveTo>
                      <a:pt x="191" y="0"/>
                    </a:moveTo>
                    <a:cubicBezTo>
                      <a:pt x="162" y="0"/>
                      <a:pt x="132" y="9"/>
                      <a:pt x="107" y="30"/>
                    </a:cubicBezTo>
                    <a:cubicBezTo>
                      <a:pt x="24" y="78"/>
                      <a:pt x="0" y="185"/>
                      <a:pt x="60" y="256"/>
                    </a:cubicBezTo>
                    <a:lnTo>
                      <a:pt x="953" y="1638"/>
                    </a:lnTo>
                    <a:cubicBezTo>
                      <a:pt x="976" y="1685"/>
                      <a:pt x="1036" y="1709"/>
                      <a:pt x="1083" y="1709"/>
                    </a:cubicBezTo>
                    <a:cubicBezTo>
                      <a:pt x="1119" y="1709"/>
                      <a:pt x="1143" y="1697"/>
                      <a:pt x="1179" y="1685"/>
                    </a:cubicBezTo>
                    <a:cubicBezTo>
                      <a:pt x="1250" y="1638"/>
                      <a:pt x="1262" y="1530"/>
                      <a:pt x="1214" y="1459"/>
                    </a:cubicBezTo>
                    <a:lnTo>
                      <a:pt x="321" y="78"/>
                    </a:lnTo>
                    <a:cubicBezTo>
                      <a:pt x="298" y="32"/>
                      <a:pt x="24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2"/>
              <p:cNvSpPr/>
              <p:nvPr/>
            </p:nvSpPr>
            <p:spPr>
              <a:xfrm>
                <a:off x="6889712" y="3913529"/>
                <a:ext cx="56804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920" extrusionOk="0">
                    <a:moveTo>
                      <a:pt x="167" y="1"/>
                    </a:moveTo>
                    <a:cubicBezTo>
                      <a:pt x="103" y="1"/>
                      <a:pt x="50" y="36"/>
                      <a:pt x="24" y="98"/>
                    </a:cubicBezTo>
                    <a:cubicBezTo>
                      <a:pt x="0" y="193"/>
                      <a:pt x="24" y="276"/>
                      <a:pt x="119" y="312"/>
                    </a:cubicBezTo>
                    <a:lnTo>
                      <a:pt x="1536" y="907"/>
                    </a:lnTo>
                    <a:cubicBezTo>
                      <a:pt x="1560" y="919"/>
                      <a:pt x="1584" y="919"/>
                      <a:pt x="1607" y="919"/>
                    </a:cubicBezTo>
                    <a:cubicBezTo>
                      <a:pt x="1667" y="919"/>
                      <a:pt x="1715" y="872"/>
                      <a:pt x="1750" y="812"/>
                    </a:cubicBezTo>
                    <a:cubicBezTo>
                      <a:pt x="1786" y="729"/>
                      <a:pt x="1738" y="634"/>
                      <a:pt x="1667" y="610"/>
                    </a:cubicBezTo>
                    <a:lnTo>
                      <a:pt x="238" y="15"/>
                    </a:lnTo>
                    <a:cubicBezTo>
                      <a:pt x="213" y="5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2"/>
              <p:cNvSpPr/>
              <p:nvPr/>
            </p:nvSpPr>
            <p:spPr>
              <a:xfrm>
                <a:off x="7171823" y="3873710"/>
                <a:ext cx="39788" cy="54323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708" extrusionOk="0">
                    <a:moveTo>
                      <a:pt x="1062" y="0"/>
                    </a:moveTo>
                    <a:cubicBezTo>
                      <a:pt x="1010" y="0"/>
                      <a:pt x="958" y="25"/>
                      <a:pt x="929" y="76"/>
                    </a:cubicBezTo>
                    <a:lnTo>
                      <a:pt x="36" y="1457"/>
                    </a:lnTo>
                    <a:cubicBezTo>
                      <a:pt x="0" y="1528"/>
                      <a:pt x="12" y="1636"/>
                      <a:pt x="84" y="1683"/>
                    </a:cubicBezTo>
                    <a:cubicBezTo>
                      <a:pt x="119" y="1695"/>
                      <a:pt x="143" y="1707"/>
                      <a:pt x="179" y="1707"/>
                    </a:cubicBezTo>
                    <a:cubicBezTo>
                      <a:pt x="238" y="1707"/>
                      <a:pt x="274" y="1683"/>
                      <a:pt x="310" y="1636"/>
                    </a:cubicBezTo>
                    <a:lnTo>
                      <a:pt x="1203" y="254"/>
                    </a:lnTo>
                    <a:cubicBezTo>
                      <a:pt x="1250" y="183"/>
                      <a:pt x="1227" y="76"/>
                      <a:pt x="1155" y="28"/>
                    </a:cubicBezTo>
                    <a:cubicBezTo>
                      <a:pt x="1128" y="10"/>
                      <a:pt x="1095" y="0"/>
                      <a:pt x="10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2"/>
              <p:cNvSpPr/>
              <p:nvPr/>
            </p:nvSpPr>
            <p:spPr>
              <a:xfrm>
                <a:off x="7187725" y="3913529"/>
                <a:ext cx="57217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1610" y="1"/>
                    </a:moveTo>
                    <a:cubicBezTo>
                      <a:pt x="1588" y="1"/>
                      <a:pt x="1567" y="5"/>
                      <a:pt x="1548" y="15"/>
                    </a:cubicBezTo>
                    <a:lnTo>
                      <a:pt x="119" y="610"/>
                    </a:lnTo>
                    <a:cubicBezTo>
                      <a:pt x="36" y="634"/>
                      <a:pt x="0" y="741"/>
                      <a:pt x="36" y="812"/>
                    </a:cubicBezTo>
                    <a:cubicBezTo>
                      <a:pt x="60" y="872"/>
                      <a:pt x="119" y="919"/>
                      <a:pt x="179" y="919"/>
                    </a:cubicBezTo>
                    <a:cubicBezTo>
                      <a:pt x="191" y="919"/>
                      <a:pt x="227" y="919"/>
                      <a:pt x="238" y="907"/>
                    </a:cubicBezTo>
                    <a:lnTo>
                      <a:pt x="1667" y="312"/>
                    </a:lnTo>
                    <a:cubicBezTo>
                      <a:pt x="1762" y="276"/>
                      <a:pt x="1798" y="181"/>
                      <a:pt x="1762" y="98"/>
                    </a:cubicBezTo>
                    <a:cubicBezTo>
                      <a:pt x="1736" y="36"/>
                      <a:pt x="1671" y="1"/>
                      <a:pt x="1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62"/>
            <p:cNvSpPr/>
            <p:nvPr/>
          </p:nvSpPr>
          <p:spPr>
            <a:xfrm>
              <a:off x="1980488" y="3090925"/>
              <a:ext cx="482700" cy="4827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75" name="Google Shape;675;p62"/>
          <p:cNvCxnSpPr/>
          <p:nvPr/>
        </p:nvCxnSpPr>
        <p:spPr>
          <a:xfrm>
            <a:off x="101775" y="1907325"/>
            <a:ext cx="0" cy="2905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6" name="Google Shape;676;p62"/>
          <p:cNvGrpSpPr/>
          <p:nvPr/>
        </p:nvGrpSpPr>
        <p:grpSpPr>
          <a:xfrm>
            <a:off x="4567819" y="101275"/>
            <a:ext cx="4475237" cy="4935100"/>
            <a:chOff x="4571486" y="101275"/>
            <a:chExt cx="4473000" cy="4935100"/>
          </a:xfrm>
        </p:grpSpPr>
        <p:cxnSp>
          <p:nvCxnSpPr>
            <p:cNvPr id="677" name="Google Shape;677;p62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2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2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Прямоугольник 1"/>
          <p:cNvSpPr/>
          <p:nvPr/>
        </p:nvSpPr>
        <p:spPr>
          <a:xfrm>
            <a:off x="174826" y="1987626"/>
            <a:ext cx="4354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Пионер 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отдавал салют, поднимая над головой согнутую под углом правую руку с плотно сжатыми пальцами.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859" y="3911023"/>
            <a:ext cx="6457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Что означал этот жест? </a:t>
            </a:r>
            <a:endParaRPr lang="ru-RU" sz="1600" i="1" dirty="0" smtClean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2075" algn="just">
              <a:tabLst>
                <a:tab pos="92075" algn="l"/>
              </a:tabLst>
            </a:pP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Запишите ответ.</a:t>
            </a:r>
            <a:endParaRPr lang="ru-RU" sz="1600" i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Рисунок 5" descr="Пионерский салют ~ Поэзия (Шуточные стихи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90" y="92373"/>
            <a:ext cx="4294834" cy="286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1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2"/>
          <p:cNvSpPr/>
          <p:nvPr/>
        </p:nvSpPr>
        <p:spPr>
          <a:xfrm>
            <a:off x="31705" y="1896875"/>
            <a:ext cx="6289085" cy="29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20" name="Google Shape;620;p62"/>
          <p:cNvSpPr txBox="1">
            <a:spLocks noGrp="1"/>
          </p:cNvSpPr>
          <p:nvPr>
            <p:ph type="title"/>
          </p:nvPr>
        </p:nvSpPr>
        <p:spPr>
          <a:xfrm>
            <a:off x="308428" y="620110"/>
            <a:ext cx="2753763" cy="42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+mj-lt"/>
              </a:rPr>
              <a:t>9 вопрос</a:t>
            </a:r>
            <a:endParaRPr sz="3200" dirty="0">
              <a:latin typeface="+mj-lt"/>
            </a:endParaRPr>
          </a:p>
        </p:txBody>
      </p:sp>
      <p:grpSp>
        <p:nvGrpSpPr>
          <p:cNvPr id="644" name="Google Shape;644;p62"/>
          <p:cNvGrpSpPr/>
          <p:nvPr/>
        </p:nvGrpSpPr>
        <p:grpSpPr>
          <a:xfrm>
            <a:off x="2177833" y="3028184"/>
            <a:ext cx="482700" cy="482700"/>
            <a:chOff x="1980488" y="3090925"/>
            <a:chExt cx="482700" cy="482700"/>
          </a:xfrm>
        </p:grpSpPr>
        <p:grpSp>
          <p:nvGrpSpPr>
            <p:cNvPr id="645" name="Google Shape;645;p62"/>
            <p:cNvGrpSpPr/>
            <p:nvPr/>
          </p:nvGrpSpPr>
          <p:grpSpPr>
            <a:xfrm>
              <a:off x="2044237" y="3156713"/>
              <a:ext cx="355230" cy="293401"/>
              <a:chOff x="6889712" y="3833413"/>
              <a:chExt cx="355230" cy="293401"/>
            </a:xfrm>
          </p:grpSpPr>
          <p:sp>
            <p:nvSpPr>
              <p:cNvPr id="646" name="Google Shape;646;p62"/>
              <p:cNvSpPr/>
              <p:nvPr/>
            </p:nvSpPr>
            <p:spPr>
              <a:xfrm>
                <a:off x="6926797" y="3833413"/>
                <a:ext cx="279121" cy="293401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9225" extrusionOk="0">
                    <a:moveTo>
                      <a:pt x="5097" y="3534"/>
                    </a:moveTo>
                    <a:cubicBezTo>
                      <a:pt x="5121" y="3534"/>
                      <a:pt x="5156" y="3546"/>
                      <a:pt x="5180" y="3557"/>
                    </a:cubicBezTo>
                    <a:cubicBezTo>
                      <a:pt x="5228" y="3617"/>
                      <a:pt x="5228" y="3688"/>
                      <a:pt x="5180" y="3736"/>
                    </a:cubicBezTo>
                    <a:cubicBezTo>
                      <a:pt x="5162" y="3760"/>
                      <a:pt x="5130" y="3772"/>
                      <a:pt x="5095" y="3772"/>
                    </a:cubicBezTo>
                    <a:cubicBezTo>
                      <a:pt x="5061" y="3772"/>
                      <a:pt x="5025" y="3760"/>
                      <a:pt x="5002" y="3736"/>
                    </a:cubicBezTo>
                    <a:cubicBezTo>
                      <a:pt x="4978" y="3712"/>
                      <a:pt x="4978" y="3677"/>
                      <a:pt x="4978" y="3653"/>
                    </a:cubicBezTo>
                    <a:cubicBezTo>
                      <a:pt x="4978" y="3617"/>
                      <a:pt x="4990" y="3593"/>
                      <a:pt x="5002" y="3557"/>
                    </a:cubicBezTo>
                    <a:cubicBezTo>
                      <a:pt x="5037" y="3534"/>
                      <a:pt x="5061" y="3534"/>
                      <a:pt x="5097" y="3534"/>
                    </a:cubicBezTo>
                    <a:close/>
                    <a:moveTo>
                      <a:pt x="3710" y="3543"/>
                    </a:moveTo>
                    <a:cubicBezTo>
                      <a:pt x="3742" y="3543"/>
                      <a:pt x="3775" y="3551"/>
                      <a:pt x="3799" y="3569"/>
                    </a:cubicBezTo>
                    <a:cubicBezTo>
                      <a:pt x="3835" y="3605"/>
                      <a:pt x="3835" y="3629"/>
                      <a:pt x="3835" y="3665"/>
                    </a:cubicBezTo>
                    <a:cubicBezTo>
                      <a:pt x="3835" y="3688"/>
                      <a:pt x="3811" y="3724"/>
                      <a:pt x="3799" y="3748"/>
                    </a:cubicBezTo>
                    <a:cubicBezTo>
                      <a:pt x="3775" y="3772"/>
                      <a:pt x="3742" y="3784"/>
                      <a:pt x="3710" y="3784"/>
                    </a:cubicBezTo>
                    <a:cubicBezTo>
                      <a:pt x="3677" y="3784"/>
                      <a:pt x="3644" y="3772"/>
                      <a:pt x="3620" y="3748"/>
                    </a:cubicBezTo>
                    <a:cubicBezTo>
                      <a:pt x="3573" y="3688"/>
                      <a:pt x="3573" y="3617"/>
                      <a:pt x="3620" y="3569"/>
                    </a:cubicBezTo>
                    <a:cubicBezTo>
                      <a:pt x="3644" y="3551"/>
                      <a:pt x="3677" y="3543"/>
                      <a:pt x="3710" y="3543"/>
                    </a:cubicBezTo>
                    <a:close/>
                    <a:moveTo>
                      <a:pt x="8109" y="4498"/>
                    </a:moveTo>
                    <a:lnTo>
                      <a:pt x="8109" y="4665"/>
                    </a:lnTo>
                    <a:lnTo>
                      <a:pt x="8085" y="4665"/>
                    </a:lnTo>
                    <a:cubicBezTo>
                      <a:pt x="8073" y="4843"/>
                      <a:pt x="7764" y="5141"/>
                      <a:pt x="6895" y="5355"/>
                    </a:cubicBezTo>
                    <a:cubicBezTo>
                      <a:pt x="6216" y="5534"/>
                      <a:pt x="5335" y="5629"/>
                      <a:pt x="4406" y="5629"/>
                    </a:cubicBezTo>
                    <a:cubicBezTo>
                      <a:pt x="3501" y="5629"/>
                      <a:pt x="2608" y="5522"/>
                      <a:pt x="1930" y="5355"/>
                    </a:cubicBezTo>
                    <a:cubicBezTo>
                      <a:pt x="1049" y="5141"/>
                      <a:pt x="739" y="4843"/>
                      <a:pt x="739" y="4665"/>
                    </a:cubicBezTo>
                    <a:lnTo>
                      <a:pt x="739" y="4498"/>
                    </a:lnTo>
                    <a:cubicBezTo>
                      <a:pt x="941" y="4665"/>
                      <a:pt x="1251" y="4796"/>
                      <a:pt x="1656" y="4915"/>
                    </a:cubicBezTo>
                    <a:cubicBezTo>
                      <a:pt x="2406" y="5129"/>
                      <a:pt x="3382" y="5248"/>
                      <a:pt x="4418" y="5248"/>
                    </a:cubicBezTo>
                    <a:cubicBezTo>
                      <a:pt x="5466" y="5248"/>
                      <a:pt x="6442" y="5129"/>
                      <a:pt x="7192" y="4915"/>
                    </a:cubicBezTo>
                    <a:cubicBezTo>
                      <a:pt x="7597" y="4796"/>
                      <a:pt x="7907" y="4653"/>
                      <a:pt x="8109" y="4498"/>
                    </a:cubicBezTo>
                    <a:close/>
                    <a:moveTo>
                      <a:pt x="8085" y="5189"/>
                    </a:moveTo>
                    <a:lnTo>
                      <a:pt x="8085" y="7915"/>
                    </a:lnTo>
                    <a:cubicBezTo>
                      <a:pt x="8085" y="8106"/>
                      <a:pt x="7776" y="8356"/>
                      <a:pt x="7085" y="8558"/>
                    </a:cubicBezTo>
                    <a:lnTo>
                      <a:pt x="7085" y="5629"/>
                    </a:lnTo>
                    <a:cubicBezTo>
                      <a:pt x="7442" y="5522"/>
                      <a:pt x="7823" y="5391"/>
                      <a:pt x="8085" y="5189"/>
                    </a:cubicBezTo>
                    <a:close/>
                    <a:moveTo>
                      <a:pt x="739" y="5201"/>
                    </a:moveTo>
                    <a:cubicBezTo>
                      <a:pt x="953" y="5355"/>
                      <a:pt x="1287" y="5510"/>
                      <a:pt x="1727" y="5629"/>
                    </a:cubicBezTo>
                    <a:lnTo>
                      <a:pt x="1727" y="6713"/>
                    </a:lnTo>
                    <a:cubicBezTo>
                      <a:pt x="1727" y="6808"/>
                      <a:pt x="1811" y="6879"/>
                      <a:pt x="1894" y="6879"/>
                    </a:cubicBezTo>
                    <a:cubicBezTo>
                      <a:pt x="1989" y="6879"/>
                      <a:pt x="2061" y="6808"/>
                      <a:pt x="2061" y="6713"/>
                    </a:cubicBezTo>
                    <a:lnTo>
                      <a:pt x="2061" y="5712"/>
                    </a:lnTo>
                    <a:cubicBezTo>
                      <a:pt x="2704" y="5867"/>
                      <a:pt x="3454" y="5939"/>
                      <a:pt x="4263" y="5951"/>
                    </a:cubicBezTo>
                    <a:lnTo>
                      <a:pt x="4263" y="8891"/>
                    </a:lnTo>
                    <a:lnTo>
                      <a:pt x="4251" y="8891"/>
                    </a:lnTo>
                    <a:cubicBezTo>
                      <a:pt x="4097" y="8891"/>
                      <a:pt x="3954" y="8891"/>
                      <a:pt x="3811" y="8868"/>
                    </a:cubicBezTo>
                    <a:cubicBezTo>
                      <a:pt x="3275" y="8844"/>
                      <a:pt x="2775" y="8784"/>
                      <a:pt x="2323" y="8701"/>
                    </a:cubicBezTo>
                    <a:cubicBezTo>
                      <a:pt x="2239" y="8689"/>
                      <a:pt x="2144" y="8665"/>
                      <a:pt x="2061" y="8653"/>
                    </a:cubicBezTo>
                    <a:lnTo>
                      <a:pt x="2061" y="7403"/>
                    </a:lnTo>
                    <a:cubicBezTo>
                      <a:pt x="2061" y="7308"/>
                      <a:pt x="1989" y="7236"/>
                      <a:pt x="1894" y="7236"/>
                    </a:cubicBezTo>
                    <a:cubicBezTo>
                      <a:pt x="1811" y="7236"/>
                      <a:pt x="1727" y="7308"/>
                      <a:pt x="1727" y="7403"/>
                    </a:cubicBezTo>
                    <a:lnTo>
                      <a:pt x="1727" y="8558"/>
                    </a:lnTo>
                    <a:lnTo>
                      <a:pt x="1465" y="8463"/>
                    </a:lnTo>
                    <a:cubicBezTo>
                      <a:pt x="1001" y="8308"/>
                      <a:pt x="739" y="8094"/>
                      <a:pt x="739" y="7915"/>
                    </a:cubicBezTo>
                    <a:lnTo>
                      <a:pt x="739" y="5201"/>
                    </a:lnTo>
                    <a:close/>
                    <a:moveTo>
                      <a:pt x="8582" y="0"/>
                    </a:moveTo>
                    <a:cubicBezTo>
                      <a:pt x="8541" y="0"/>
                      <a:pt x="8496" y="15"/>
                      <a:pt x="8454" y="45"/>
                    </a:cubicBezTo>
                    <a:lnTo>
                      <a:pt x="5775" y="2724"/>
                    </a:lnTo>
                    <a:cubicBezTo>
                      <a:pt x="5502" y="2700"/>
                      <a:pt x="5204" y="2664"/>
                      <a:pt x="4882" y="2664"/>
                    </a:cubicBezTo>
                    <a:cubicBezTo>
                      <a:pt x="4799" y="2664"/>
                      <a:pt x="4728" y="2724"/>
                      <a:pt x="4728" y="2831"/>
                    </a:cubicBezTo>
                    <a:cubicBezTo>
                      <a:pt x="4728" y="2915"/>
                      <a:pt x="4787" y="2998"/>
                      <a:pt x="4882" y="2998"/>
                    </a:cubicBezTo>
                    <a:cubicBezTo>
                      <a:pt x="5097" y="3010"/>
                      <a:pt x="5299" y="3010"/>
                      <a:pt x="5502" y="3034"/>
                    </a:cubicBezTo>
                    <a:lnTo>
                      <a:pt x="5275" y="3260"/>
                    </a:lnTo>
                    <a:cubicBezTo>
                      <a:pt x="5216" y="3234"/>
                      <a:pt x="5151" y="3221"/>
                      <a:pt x="5086" y="3221"/>
                    </a:cubicBezTo>
                    <a:cubicBezTo>
                      <a:pt x="4971" y="3221"/>
                      <a:pt x="4855" y="3263"/>
                      <a:pt x="4763" y="3355"/>
                    </a:cubicBezTo>
                    <a:cubicBezTo>
                      <a:pt x="4680" y="3438"/>
                      <a:pt x="4632" y="3546"/>
                      <a:pt x="4632" y="3665"/>
                    </a:cubicBezTo>
                    <a:cubicBezTo>
                      <a:pt x="4632" y="3784"/>
                      <a:pt x="4680" y="3903"/>
                      <a:pt x="4763" y="3974"/>
                    </a:cubicBezTo>
                    <a:cubicBezTo>
                      <a:pt x="4859" y="4069"/>
                      <a:pt x="4978" y="4105"/>
                      <a:pt x="5085" y="4105"/>
                    </a:cubicBezTo>
                    <a:cubicBezTo>
                      <a:pt x="5204" y="4105"/>
                      <a:pt x="5311" y="4069"/>
                      <a:pt x="5394" y="3974"/>
                    </a:cubicBezTo>
                    <a:cubicBezTo>
                      <a:pt x="5525" y="3843"/>
                      <a:pt x="5549" y="3629"/>
                      <a:pt x="5478" y="3474"/>
                    </a:cubicBezTo>
                    <a:lnTo>
                      <a:pt x="5883" y="3069"/>
                    </a:lnTo>
                    <a:cubicBezTo>
                      <a:pt x="7299" y="3248"/>
                      <a:pt x="8050" y="3653"/>
                      <a:pt x="8050" y="3950"/>
                    </a:cubicBezTo>
                    <a:cubicBezTo>
                      <a:pt x="8050" y="4343"/>
                      <a:pt x="6656" y="4915"/>
                      <a:pt x="4382" y="4915"/>
                    </a:cubicBezTo>
                    <a:cubicBezTo>
                      <a:pt x="2096" y="4915"/>
                      <a:pt x="703" y="4343"/>
                      <a:pt x="703" y="3950"/>
                    </a:cubicBezTo>
                    <a:cubicBezTo>
                      <a:pt x="703" y="3653"/>
                      <a:pt x="1465" y="3248"/>
                      <a:pt x="2870" y="3069"/>
                    </a:cubicBezTo>
                    <a:lnTo>
                      <a:pt x="3275" y="3474"/>
                    </a:lnTo>
                    <a:cubicBezTo>
                      <a:pt x="3204" y="3629"/>
                      <a:pt x="3227" y="3843"/>
                      <a:pt x="3370" y="3974"/>
                    </a:cubicBezTo>
                    <a:cubicBezTo>
                      <a:pt x="3454" y="4069"/>
                      <a:pt x="3573" y="4105"/>
                      <a:pt x="3680" y="4105"/>
                    </a:cubicBezTo>
                    <a:cubicBezTo>
                      <a:pt x="3799" y="4105"/>
                      <a:pt x="3918" y="4069"/>
                      <a:pt x="3989" y="3974"/>
                    </a:cubicBezTo>
                    <a:cubicBezTo>
                      <a:pt x="4085" y="3891"/>
                      <a:pt x="4120" y="3784"/>
                      <a:pt x="4120" y="3665"/>
                    </a:cubicBezTo>
                    <a:cubicBezTo>
                      <a:pt x="4120" y="3546"/>
                      <a:pt x="4085" y="3426"/>
                      <a:pt x="3989" y="3355"/>
                    </a:cubicBezTo>
                    <a:cubicBezTo>
                      <a:pt x="3906" y="3263"/>
                      <a:pt x="3787" y="3221"/>
                      <a:pt x="3672" y="3221"/>
                    </a:cubicBezTo>
                    <a:cubicBezTo>
                      <a:pt x="3608" y="3221"/>
                      <a:pt x="3545" y="3234"/>
                      <a:pt x="3489" y="3260"/>
                    </a:cubicBezTo>
                    <a:lnTo>
                      <a:pt x="3263" y="3034"/>
                    </a:lnTo>
                    <a:cubicBezTo>
                      <a:pt x="3561" y="3010"/>
                      <a:pt x="3870" y="2998"/>
                      <a:pt x="4216" y="2998"/>
                    </a:cubicBezTo>
                    <a:cubicBezTo>
                      <a:pt x="4299" y="2998"/>
                      <a:pt x="4382" y="2915"/>
                      <a:pt x="4382" y="2831"/>
                    </a:cubicBezTo>
                    <a:cubicBezTo>
                      <a:pt x="4382" y="2736"/>
                      <a:pt x="4299" y="2664"/>
                      <a:pt x="4216" y="2664"/>
                    </a:cubicBezTo>
                    <a:cubicBezTo>
                      <a:pt x="3799" y="2664"/>
                      <a:pt x="3382" y="2700"/>
                      <a:pt x="2977" y="2736"/>
                    </a:cubicBezTo>
                    <a:lnTo>
                      <a:pt x="299" y="57"/>
                    </a:lnTo>
                    <a:cubicBezTo>
                      <a:pt x="269" y="27"/>
                      <a:pt x="227" y="12"/>
                      <a:pt x="184" y="12"/>
                    </a:cubicBezTo>
                    <a:cubicBezTo>
                      <a:pt x="141" y="12"/>
                      <a:pt x="96" y="27"/>
                      <a:pt x="60" y="57"/>
                    </a:cubicBezTo>
                    <a:cubicBezTo>
                      <a:pt x="1" y="117"/>
                      <a:pt x="1" y="224"/>
                      <a:pt x="60" y="295"/>
                    </a:cubicBezTo>
                    <a:lnTo>
                      <a:pt x="2561" y="2795"/>
                    </a:lnTo>
                    <a:cubicBezTo>
                      <a:pt x="1322" y="2998"/>
                      <a:pt x="358" y="3379"/>
                      <a:pt x="358" y="3962"/>
                    </a:cubicBezTo>
                    <a:lnTo>
                      <a:pt x="358" y="4236"/>
                    </a:lnTo>
                    <a:lnTo>
                      <a:pt x="358" y="4653"/>
                    </a:lnTo>
                    <a:lnTo>
                      <a:pt x="358" y="7927"/>
                    </a:lnTo>
                    <a:cubicBezTo>
                      <a:pt x="358" y="8165"/>
                      <a:pt x="525" y="8499"/>
                      <a:pt x="1299" y="8796"/>
                    </a:cubicBezTo>
                    <a:cubicBezTo>
                      <a:pt x="1549" y="8880"/>
                      <a:pt x="1858" y="8975"/>
                      <a:pt x="2204" y="9034"/>
                    </a:cubicBezTo>
                    <a:cubicBezTo>
                      <a:pt x="2668" y="9118"/>
                      <a:pt x="3192" y="9177"/>
                      <a:pt x="3739" y="9213"/>
                    </a:cubicBezTo>
                    <a:cubicBezTo>
                      <a:pt x="3942" y="9225"/>
                      <a:pt x="4144" y="9225"/>
                      <a:pt x="4347" y="9225"/>
                    </a:cubicBezTo>
                    <a:cubicBezTo>
                      <a:pt x="4751" y="9225"/>
                      <a:pt x="5156" y="9213"/>
                      <a:pt x="5537" y="9165"/>
                    </a:cubicBezTo>
                    <a:cubicBezTo>
                      <a:pt x="5633" y="9153"/>
                      <a:pt x="5692" y="9082"/>
                      <a:pt x="5692" y="8987"/>
                    </a:cubicBezTo>
                    <a:cubicBezTo>
                      <a:pt x="5668" y="8903"/>
                      <a:pt x="5597" y="8844"/>
                      <a:pt x="5513" y="8844"/>
                    </a:cubicBezTo>
                    <a:cubicBezTo>
                      <a:pt x="5180" y="8868"/>
                      <a:pt x="4859" y="8880"/>
                      <a:pt x="4513" y="8880"/>
                    </a:cubicBezTo>
                    <a:lnTo>
                      <a:pt x="4513" y="5939"/>
                    </a:lnTo>
                    <a:cubicBezTo>
                      <a:pt x="5299" y="5927"/>
                      <a:pt x="6073" y="5855"/>
                      <a:pt x="6716" y="5701"/>
                    </a:cubicBezTo>
                    <a:lnTo>
                      <a:pt x="6716" y="8630"/>
                    </a:lnTo>
                    <a:cubicBezTo>
                      <a:pt x="6537" y="8677"/>
                      <a:pt x="6359" y="8713"/>
                      <a:pt x="6145" y="8737"/>
                    </a:cubicBezTo>
                    <a:cubicBezTo>
                      <a:pt x="6061" y="8749"/>
                      <a:pt x="6002" y="8844"/>
                      <a:pt x="6014" y="8927"/>
                    </a:cubicBezTo>
                    <a:cubicBezTo>
                      <a:pt x="6025" y="9011"/>
                      <a:pt x="6109" y="9070"/>
                      <a:pt x="6180" y="9070"/>
                    </a:cubicBezTo>
                    <a:lnTo>
                      <a:pt x="6204" y="9070"/>
                    </a:lnTo>
                    <a:cubicBezTo>
                      <a:pt x="6383" y="9034"/>
                      <a:pt x="6645" y="8987"/>
                      <a:pt x="6907" y="8915"/>
                    </a:cubicBezTo>
                    <a:cubicBezTo>
                      <a:pt x="6918" y="8915"/>
                      <a:pt x="6918" y="8915"/>
                      <a:pt x="6942" y="8903"/>
                    </a:cubicBezTo>
                    <a:cubicBezTo>
                      <a:pt x="7609" y="8725"/>
                      <a:pt x="8371" y="8415"/>
                      <a:pt x="8371" y="7891"/>
                    </a:cubicBezTo>
                    <a:lnTo>
                      <a:pt x="8371" y="4629"/>
                    </a:lnTo>
                    <a:lnTo>
                      <a:pt x="8371" y="4617"/>
                    </a:lnTo>
                    <a:lnTo>
                      <a:pt x="8371" y="3903"/>
                    </a:lnTo>
                    <a:cubicBezTo>
                      <a:pt x="8371" y="3546"/>
                      <a:pt x="7990" y="3236"/>
                      <a:pt x="7299" y="2998"/>
                    </a:cubicBezTo>
                    <a:cubicBezTo>
                      <a:pt x="6966" y="2891"/>
                      <a:pt x="6585" y="2795"/>
                      <a:pt x="6168" y="2736"/>
                    </a:cubicBezTo>
                    <a:lnTo>
                      <a:pt x="8669" y="236"/>
                    </a:lnTo>
                    <a:cubicBezTo>
                      <a:pt x="8776" y="224"/>
                      <a:pt x="8776" y="117"/>
                      <a:pt x="8692" y="45"/>
                    </a:cubicBezTo>
                    <a:cubicBezTo>
                      <a:pt x="8663" y="15"/>
                      <a:pt x="8624" y="0"/>
                      <a:pt x="85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2"/>
              <p:cNvSpPr/>
              <p:nvPr/>
            </p:nvSpPr>
            <p:spPr>
              <a:xfrm>
                <a:off x="6922281" y="3873646"/>
                <a:ext cx="40170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10" extrusionOk="0">
                    <a:moveTo>
                      <a:pt x="191" y="0"/>
                    </a:moveTo>
                    <a:cubicBezTo>
                      <a:pt x="162" y="0"/>
                      <a:pt x="132" y="9"/>
                      <a:pt x="107" y="30"/>
                    </a:cubicBezTo>
                    <a:cubicBezTo>
                      <a:pt x="24" y="78"/>
                      <a:pt x="0" y="185"/>
                      <a:pt x="60" y="256"/>
                    </a:cubicBezTo>
                    <a:lnTo>
                      <a:pt x="953" y="1638"/>
                    </a:lnTo>
                    <a:cubicBezTo>
                      <a:pt x="976" y="1685"/>
                      <a:pt x="1036" y="1709"/>
                      <a:pt x="1083" y="1709"/>
                    </a:cubicBezTo>
                    <a:cubicBezTo>
                      <a:pt x="1119" y="1709"/>
                      <a:pt x="1143" y="1697"/>
                      <a:pt x="1179" y="1685"/>
                    </a:cubicBezTo>
                    <a:cubicBezTo>
                      <a:pt x="1250" y="1638"/>
                      <a:pt x="1262" y="1530"/>
                      <a:pt x="1214" y="1459"/>
                    </a:cubicBezTo>
                    <a:lnTo>
                      <a:pt x="321" y="78"/>
                    </a:lnTo>
                    <a:cubicBezTo>
                      <a:pt x="298" y="32"/>
                      <a:pt x="24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2"/>
              <p:cNvSpPr/>
              <p:nvPr/>
            </p:nvSpPr>
            <p:spPr>
              <a:xfrm>
                <a:off x="6889712" y="3913529"/>
                <a:ext cx="56804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920" extrusionOk="0">
                    <a:moveTo>
                      <a:pt x="167" y="1"/>
                    </a:moveTo>
                    <a:cubicBezTo>
                      <a:pt x="103" y="1"/>
                      <a:pt x="50" y="36"/>
                      <a:pt x="24" y="98"/>
                    </a:cubicBezTo>
                    <a:cubicBezTo>
                      <a:pt x="0" y="193"/>
                      <a:pt x="24" y="276"/>
                      <a:pt x="119" y="312"/>
                    </a:cubicBezTo>
                    <a:lnTo>
                      <a:pt x="1536" y="907"/>
                    </a:lnTo>
                    <a:cubicBezTo>
                      <a:pt x="1560" y="919"/>
                      <a:pt x="1584" y="919"/>
                      <a:pt x="1607" y="919"/>
                    </a:cubicBezTo>
                    <a:cubicBezTo>
                      <a:pt x="1667" y="919"/>
                      <a:pt x="1715" y="872"/>
                      <a:pt x="1750" y="812"/>
                    </a:cubicBezTo>
                    <a:cubicBezTo>
                      <a:pt x="1786" y="729"/>
                      <a:pt x="1738" y="634"/>
                      <a:pt x="1667" y="610"/>
                    </a:cubicBezTo>
                    <a:lnTo>
                      <a:pt x="238" y="15"/>
                    </a:lnTo>
                    <a:cubicBezTo>
                      <a:pt x="213" y="5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2"/>
              <p:cNvSpPr/>
              <p:nvPr/>
            </p:nvSpPr>
            <p:spPr>
              <a:xfrm>
                <a:off x="7171823" y="3873710"/>
                <a:ext cx="39788" cy="54323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708" extrusionOk="0">
                    <a:moveTo>
                      <a:pt x="1062" y="0"/>
                    </a:moveTo>
                    <a:cubicBezTo>
                      <a:pt x="1010" y="0"/>
                      <a:pt x="958" y="25"/>
                      <a:pt x="929" y="76"/>
                    </a:cubicBezTo>
                    <a:lnTo>
                      <a:pt x="36" y="1457"/>
                    </a:lnTo>
                    <a:cubicBezTo>
                      <a:pt x="0" y="1528"/>
                      <a:pt x="12" y="1636"/>
                      <a:pt x="84" y="1683"/>
                    </a:cubicBezTo>
                    <a:cubicBezTo>
                      <a:pt x="119" y="1695"/>
                      <a:pt x="143" y="1707"/>
                      <a:pt x="179" y="1707"/>
                    </a:cubicBezTo>
                    <a:cubicBezTo>
                      <a:pt x="238" y="1707"/>
                      <a:pt x="274" y="1683"/>
                      <a:pt x="310" y="1636"/>
                    </a:cubicBezTo>
                    <a:lnTo>
                      <a:pt x="1203" y="254"/>
                    </a:lnTo>
                    <a:cubicBezTo>
                      <a:pt x="1250" y="183"/>
                      <a:pt x="1227" y="76"/>
                      <a:pt x="1155" y="28"/>
                    </a:cubicBezTo>
                    <a:cubicBezTo>
                      <a:pt x="1128" y="10"/>
                      <a:pt x="1095" y="0"/>
                      <a:pt x="10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2"/>
              <p:cNvSpPr/>
              <p:nvPr/>
            </p:nvSpPr>
            <p:spPr>
              <a:xfrm>
                <a:off x="7187725" y="3913529"/>
                <a:ext cx="57217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1610" y="1"/>
                    </a:moveTo>
                    <a:cubicBezTo>
                      <a:pt x="1588" y="1"/>
                      <a:pt x="1567" y="5"/>
                      <a:pt x="1548" y="15"/>
                    </a:cubicBezTo>
                    <a:lnTo>
                      <a:pt x="119" y="610"/>
                    </a:lnTo>
                    <a:cubicBezTo>
                      <a:pt x="36" y="634"/>
                      <a:pt x="0" y="741"/>
                      <a:pt x="36" y="812"/>
                    </a:cubicBezTo>
                    <a:cubicBezTo>
                      <a:pt x="60" y="872"/>
                      <a:pt x="119" y="919"/>
                      <a:pt x="179" y="919"/>
                    </a:cubicBezTo>
                    <a:cubicBezTo>
                      <a:pt x="191" y="919"/>
                      <a:pt x="227" y="919"/>
                      <a:pt x="238" y="907"/>
                    </a:cubicBezTo>
                    <a:lnTo>
                      <a:pt x="1667" y="312"/>
                    </a:lnTo>
                    <a:cubicBezTo>
                      <a:pt x="1762" y="276"/>
                      <a:pt x="1798" y="181"/>
                      <a:pt x="1762" y="98"/>
                    </a:cubicBezTo>
                    <a:cubicBezTo>
                      <a:pt x="1736" y="36"/>
                      <a:pt x="1671" y="1"/>
                      <a:pt x="1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62"/>
            <p:cNvSpPr/>
            <p:nvPr/>
          </p:nvSpPr>
          <p:spPr>
            <a:xfrm>
              <a:off x="1980488" y="3090925"/>
              <a:ext cx="482700" cy="4827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75" name="Google Shape;675;p62"/>
          <p:cNvCxnSpPr/>
          <p:nvPr/>
        </p:nvCxnSpPr>
        <p:spPr>
          <a:xfrm>
            <a:off x="101775" y="1907325"/>
            <a:ext cx="0" cy="2905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6" name="Google Shape;676;p62"/>
          <p:cNvGrpSpPr/>
          <p:nvPr/>
        </p:nvGrpSpPr>
        <p:grpSpPr>
          <a:xfrm>
            <a:off x="4567819" y="101275"/>
            <a:ext cx="4475237" cy="4935100"/>
            <a:chOff x="4571486" y="101275"/>
            <a:chExt cx="4473000" cy="4935100"/>
          </a:xfrm>
        </p:grpSpPr>
        <p:cxnSp>
          <p:nvCxnSpPr>
            <p:cNvPr id="677" name="Google Shape;677;p62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2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2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Прямоугольник 1"/>
          <p:cNvSpPr/>
          <p:nvPr/>
        </p:nvSpPr>
        <p:spPr>
          <a:xfrm>
            <a:off x="174826" y="1987626"/>
            <a:ext cx="43541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Площадь 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Свердлова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6. В 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этом здании находился кинотеатр «Октябрь», названный в честь исторического события – Великой Октябрьской социалистической революции.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100" y="3455598"/>
            <a:ext cx="62646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Что объединяет данное историческое событие и первых октябрят – будущих пионеров, если учесть, что первыми октябрятами стали дети в возрасте 7 лет в 1923-1924 гг.? (этот факт лег в основу наименования «октябрята»)</a:t>
            </a:r>
          </a:p>
          <a:p>
            <a:pPr marL="92075" algn="just">
              <a:tabLst>
                <a:tab pos="92075" algn="l"/>
              </a:tabLst>
            </a:pP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Запишите ответ.</a:t>
            </a:r>
            <a:endParaRPr lang="ru-RU" sz="1600" i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Рисунок 2" descr="https://2.bp.blogspot.com/-KCeUbxKW2SU/WM5-EdKYEbI/AAAAAAAAOYo/gVEjvuuToEM0RfC6EMorXV3McItVVwR8ACLcB/s1600/oktob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66" y="101275"/>
            <a:ext cx="4313167" cy="28705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4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9"/>
          <p:cNvSpPr txBox="1">
            <a:spLocks noGrp="1"/>
          </p:cNvSpPr>
          <p:nvPr>
            <p:ph type="title"/>
          </p:nvPr>
        </p:nvSpPr>
        <p:spPr>
          <a:xfrm>
            <a:off x="2052200" y="2001425"/>
            <a:ext cx="1663200" cy="93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+mj-lt"/>
              </a:rPr>
              <a:t>2</a:t>
            </a:r>
            <a:endParaRPr b="1" dirty="0">
              <a:latin typeface="+mj-lt"/>
            </a:endParaRPr>
          </a:p>
        </p:txBody>
      </p:sp>
      <p:sp>
        <p:nvSpPr>
          <p:cNvPr id="295" name="Google Shape;295;p39"/>
          <p:cNvSpPr txBox="1">
            <a:spLocks noGrp="1"/>
          </p:cNvSpPr>
          <p:nvPr>
            <p:ph type="title" idx="2"/>
          </p:nvPr>
        </p:nvSpPr>
        <p:spPr>
          <a:xfrm>
            <a:off x="4454300" y="1753298"/>
            <a:ext cx="43215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dirty="0" smtClean="0">
                <a:latin typeface="+mj-lt"/>
              </a:rPr>
              <a:t>РАУНД</a:t>
            </a:r>
            <a:endParaRPr lang="ru-RU" sz="8000" dirty="0">
              <a:latin typeface="+mj-lt"/>
            </a:endParaRPr>
          </a:p>
        </p:txBody>
      </p:sp>
      <p:sp>
        <p:nvSpPr>
          <p:cNvPr id="296" name="Google Shape;296;p39"/>
          <p:cNvSpPr txBox="1">
            <a:spLocks noGrp="1"/>
          </p:cNvSpPr>
          <p:nvPr>
            <p:ph type="subTitle" idx="1"/>
          </p:nvPr>
        </p:nvSpPr>
        <p:spPr>
          <a:xfrm>
            <a:off x="3695080" y="2997785"/>
            <a:ext cx="5428600" cy="7945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chemeClr val="accent6"/>
                </a:solidFill>
                <a:latin typeface="+mn-lt"/>
              </a:rPr>
              <a:t>История</a:t>
            </a:r>
            <a:r>
              <a:rPr lang="ru-RU" sz="2200" b="1" dirty="0" smtClean="0">
                <a:latin typeface="+mn-lt"/>
              </a:rPr>
              <a:t>  пионерской  организации </a:t>
            </a:r>
            <a:endParaRPr lang="ru-RU" sz="2200" b="1" dirty="0" smtClean="0"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latin typeface="+mn-lt"/>
              </a:rPr>
              <a:t>г. Балаково</a:t>
            </a:r>
            <a:endParaRPr sz="2200" b="1" dirty="0">
              <a:latin typeface="+mn-lt"/>
            </a:endParaRPr>
          </a:p>
        </p:txBody>
      </p:sp>
      <p:sp>
        <p:nvSpPr>
          <p:cNvPr id="7" name="Google Shape;136;p23"/>
          <p:cNvSpPr txBox="1">
            <a:spLocks/>
          </p:cNvSpPr>
          <p:nvPr/>
        </p:nvSpPr>
        <p:spPr>
          <a:xfrm>
            <a:off x="1178364" y="353265"/>
            <a:ext cx="7294727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i="1" dirty="0" smtClean="0">
                <a:solidFill>
                  <a:schemeClr val="accent6"/>
                </a:solidFill>
                <a:latin typeface="+mn-lt"/>
              </a:rPr>
              <a:t>6 вопросов </a:t>
            </a:r>
            <a:r>
              <a:rPr lang="ru-RU" i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ru-RU" i="1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ru-RU" sz="2000" i="1" dirty="0" smtClean="0">
                <a:solidFill>
                  <a:schemeClr val="accent6"/>
                </a:solidFill>
                <a:latin typeface="+mn-lt"/>
              </a:rPr>
              <a:t>За каждый правильный ответ по 2 балла  </a:t>
            </a:r>
            <a:endParaRPr lang="ru-RU" sz="2000" i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" y="1940465"/>
            <a:ext cx="3017520" cy="308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2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2"/>
          <p:cNvSpPr/>
          <p:nvPr/>
        </p:nvSpPr>
        <p:spPr>
          <a:xfrm>
            <a:off x="4567820" y="2166456"/>
            <a:ext cx="4575224" cy="299806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20" name="Google Shape;620;p62"/>
          <p:cNvSpPr txBox="1">
            <a:spLocks noGrp="1"/>
          </p:cNvSpPr>
          <p:nvPr>
            <p:ph type="title"/>
          </p:nvPr>
        </p:nvSpPr>
        <p:spPr>
          <a:xfrm>
            <a:off x="6058988" y="631406"/>
            <a:ext cx="2753763" cy="42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+mj-lt"/>
              </a:rPr>
              <a:t>1 вопрос</a:t>
            </a:r>
            <a:endParaRPr sz="3200" dirty="0">
              <a:latin typeface="+mj-lt"/>
            </a:endParaRPr>
          </a:p>
        </p:txBody>
      </p:sp>
      <p:grpSp>
        <p:nvGrpSpPr>
          <p:cNvPr id="644" name="Google Shape;644;p62"/>
          <p:cNvGrpSpPr/>
          <p:nvPr/>
        </p:nvGrpSpPr>
        <p:grpSpPr>
          <a:xfrm>
            <a:off x="6614082" y="3010556"/>
            <a:ext cx="482700" cy="482700"/>
            <a:chOff x="1980488" y="3090925"/>
            <a:chExt cx="482700" cy="482700"/>
          </a:xfrm>
        </p:grpSpPr>
        <p:grpSp>
          <p:nvGrpSpPr>
            <p:cNvPr id="645" name="Google Shape;645;p62"/>
            <p:cNvGrpSpPr/>
            <p:nvPr/>
          </p:nvGrpSpPr>
          <p:grpSpPr>
            <a:xfrm>
              <a:off x="2044237" y="3156713"/>
              <a:ext cx="355230" cy="293401"/>
              <a:chOff x="6889712" y="3833413"/>
              <a:chExt cx="355230" cy="293401"/>
            </a:xfrm>
          </p:grpSpPr>
          <p:sp>
            <p:nvSpPr>
              <p:cNvPr id="646" name="Google Shape;646;p62"/>
              <p:cNvSpPr/>
              <p:nvPr/>
            </p:nvSpPr>
            <p:spPr>
              <a:xfrm>
                <a:off x="6926797" y="3833413"/>
                <a:ext cx="279121" cy="293401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9225" extrusionOk="0">
                    <a:moveTo>
                      <a:pt x="5097" y="3534"/>
                    </a:moveTo>
                    <a:cubicBezTo>
                      <a:pt x="5121" y="3534"/>
                      <a:pt x="5156" y="3546"/>
                      <a:pt x="5180" y="3557"/>
                    </a:cubicBezTo>
                    <a:cubicBezTo>
                      <a:pt x="5228" y="3617"/>
                      <a:pt x="5228" y="3688"/>
                      <a:pt x="5180" y="3736"/>
                    </a:cubicBezTo>
                    <a:cubicBezTo>
                      <a:pt x="5162" y="3760"/>
                      <a:pt x="5130" y="3772"/>
                      <a:pt x="5095" y="3772"/>
                    </a:cubicBezTo>
                    <a:cubicBezTo>
                      <a:pt x="5061" y="3772"/>
                      <a:pt x="5025" y="3760"/>
                      <a:pt x="5002" y="3736"/>
                    </a:cubicBezTo>
                    <a:cubicBezTo>
                      <a:pt x="4978" y="3712"/>
                      <a:pt x="4978" y="3677"/>
                      <a:pt x="4978" y="3653"/>
                    </a:cubicBezTo>
                    <a:cubicBezTo>
                      <a:pt x="4978" y="3617"/>
                      <a:pt x="4990" y="3593"/>
                      <a:pt x="5002" y="3557"/>
                    </a:cubicBezTo>
                    <a:cubicBezTo>
                      <a:pt x="5037" y="3534"/>
                      <a:pt x="5061" y="3534"/>
                      <a:pt x="5097" y="3534"/>
                    </a:cubicBezTo>
                    <a:close/>
                    <a:moveTo>
                      <a:pt x="3710" y="3543"/>
                    </a:moveTo>
                    <a:cubicBezTo>
                      <a:pt x="3742" y="3543"/>
                      <a:pt x="3775" y="3551"/>
                      <a:pt x="3799" y="3569"/>
                    </a:cubicBezTo>
                    <a:cubicBezTo>
                      <a:pt x="3835" y="3605"/>
                      <a:pt x="3835" y="3629"/>
                      <a:pt x="3835" y="3665"/>
                    </a:cubicBezTo>
                    <a:cubicBezTo>
                      <a:pt x="3835" y="3688"/>
                      <a:pt x="3811" y="3724"/>
                      <a:pt x="3799" y="3748"/>
                    </a:cubicBezTo>
                    <a:cubicBezTo>
                      <a:pt x="3775" y="3772"/>
                      <a:pt x="3742" y="3784"/>
                      <a:pt x="3710" y="3784"/>
                    </a:cubicBezTo>
                    <a:cubicBezTo>
                      <a:pt x="3677" y="3784"/>
                      <a:pt x="3644" y="3772"/>
                      <a:pt x="3620" y="3748"/>
                    </a:cubicBezTo>
                    <a:cubicBezTo>
                      <a:pt x="3573" y="3688"/>
                      <a:pt x="3573" y="3617"/>
                      <a:pt x="3620" y="3569"/>
                    </a:cubicBezTo>
                    <a:cubicBezTo>
                      <a:pt x="3644" y="3551"/>
                      <a:pt x="3677" y="3543"/>
                      <a:pt x="3710" y="3543"/>
                    </a:cubicBezTo>
                    <a:close/>
                    <a:moveTo>
                      <a:pt x="8109" y="4498"/>
                    </a:moveTo>
                    <a:lnTo>
                      <a:pt x="8109" y="4665"/>
                    </a:lnTo>
                    <a:lnTo>
                      <a:pt x="8085" y="4665"/>
                    </a:lnTo>
                    <a:cubicBezTo>
                      <a:pt x="8073" y="4843"/>
                      <a:pt x="7764" y="5141"/>
                      <a:pt x="6895" y="5355"/>
                    </a:cubicBezTo>
                    <a:cubicBezTo>
                      <a:pt x="6216" y="5534"/>
                      <a:pt x="5335" y="5629"/>
                      <a:pt x="4406" y="5629"/>
                    </a:cubicBezTo>
                    <a:cubicBezTo>
                      <a:pt x="3501" y="5629"/>
                      <a:pt x="2608" y="5522"/>
                      <a:pt x="1930" y="5355"/>
                    </a:cubicBezTo>
                    <a:cubicBezTo>
                      <a:pt x="1049" y="5141"/>
                      <a:pt x="739" y="4843"/>
                      <a:pt x="739" y="4665"/>
                    </a:cubicBezTo>
                    <a:lnTo>
                      <a:pt x="739" y="4498"/>
                    </a:lnTo>
                    <a:cubicBezTo>
                      <a:pt x="941" y="4665"/>
                      <a:pt x="1251" y="4796"/>
                      <a:pt x="1656" y="4915"/>
                    </a:cubicBezTo>
                    <a:cubicBezTo>
                      <a:pt x="2406" y="5129"/>
                      <a:pt x="3382" y="5248"/>
                      <a:pt x="4418" y="5248"/>
                    </a:cubicBezTo>
                    <a:cubicBezTo>
                      <a:pt x="5466" y="5248"/>
                      <a:pt x="6442" y="5129"/>
                      <a:pt x="7192" y="4915"/>
                    </a:cubicBezTo>
                    <a:cubicBezTo>
                      <a:pt x="7597" y="4796"/>
                      <a:pt x="7907" y="4653"/>
                      <a:pt x="8109" y="4498"/>
                    </a:cubicBezTo>
                    <a:close/>
                    <a:moveTo>
                      <a:pt x="8085" y="5189"/>
                    </a:moveTo>
                    <a:lnTo>
                      <a:pt x="8085" y="7915"/>
                    </a:lnTo>
                    <a:cubicBezTo>
                      <a:pt x="8085" y="8106"/>
                      <a:pt x="7776" y="8356"/>
                      <a:pt x="7085" y="8558"/>
                    </a:cubicBezTo>
                    <a:lnTo>
                      <a:pt x="7085" y="5629"/>
                    </a:lnTo>
                    <a:cubicBezTo>
                      <a:pt x="7442" y="5522"/>
                      <a:pt x="7823" y="5391"/>
                      <a:pt x="8085" y="5189"/>
                    </a:cubicBezTo>
                    <a:close/>
                    <a:moveTo>
                      <a:pt x="739" y="5201"/>
                    </a:moveTo>
                    <a:cubicBezTo>
                      <a:pt x="953" y="5355"/>
                      <a:pt x="1287" y="5510"/>
                      <a:pt x="1727" y="5629"/>
                    </a:cubicBezTo>
                    <a:lnTo>
                      <a:pt x="1727" y="6713"/>
                    </a:lnTo>
                    <a:cubicBezTo>
                      <a:pt x="1727" y="6808"/>
                      <a:pt x="1811" y="6879"/>
                      <a:pt x="1894" y="6879"/>
                    </a:cubicBezTo>
                    <a:cubicBezTo>
                      <a:pt x="1989" y="6879"/>
                      <a:pt x="2061" y="6808"/>
                      <a:pt x="2061" y="6713"/>
                    </a:cubicBezTo>
                    <a:lnTo>
                      <a:pt x="2061" y="5712"/>
                    </a:lnTo>
                    <a:cubicBezTo>
                      <a:pt x="2704" y="5867"/>
                      <a:pt x="3454" y="5939"/>
                      <a:pt x="4263" y="5951"/>
                    </a:cubicBezTo>
                    <a:lnTo>
                      <a:pt x="4263" y="8891"/>
                    </a:lnTo>
                    <a:lnTo>
                      <a:pt x="4251" y="8891"/>
                    </a:lnTo>
                    <a:cubicBezTo>
                      <a:pt x="4097" y="8891"/>
                      <a:pt x="3954" y="8891"/>
                      <a:pt x="3811" y="8868"/>
                    </a:cubicBezTo>
                    <a:cubicBezTo>
                      <a:pt x="3275" y="8844"/>
                      <a:pt x="2775" y="8784"/>
                      <a:pt x="2323" y="8701"/>
                    </a:cubicBezTo>
                    <a:cubicBezTo>
                      <a:pt x="2239" y="8689"/>
                      <a:pt x="2144" y="8665"/>
                      <a:pt x="2061" y="8653"/>
                    </a:cubicBezTo>
                    <a:lnTo>
                      <a:pt x="2061" y="7403"/>
                    </a:lnTo>
                    <a:cubicBezTo>
                      <a:pt x="2061" y="7308"/>
                      <a:pt x="1989" y="7236"/>
                      <a:pt x="1894" y="7236"/>
                    </a:cubicBezTo>
                    <a:cubicBezTo>
                      <a:pt x="1811" y="7236"/>
                      <a:pt x="1727" y="7308"/>
                      <a:pt x="1727" y="7403"/>
                    </a:cubicBezTo>
                    <a:lnTo>
                      <a:pt x="1727" y="8558"/>
                    </a:lnTo>
                    <a:lnTo>
                      <a:pt x="1465" y="8463"/>
                    </a:lnTo>
                    <a:cubicBezTo>
                      <a:pt x="1001" y="8308"/>
                      <a:pt x="739" y="8094"/>
                      <a:pt x="739" y="7915"/>
                    </a:cubicBezTo>
                    <a:lnTo>
                      <a:pt x="739" y="5201"/>
                    </a:lnTo>
                    <a:close/>
                    <a:moveTo>
                      <a:pt x="8582" y="0"/>
                    </a:moveTo>
                    <a:cubicBezTo>
                      <a:pt x="8541" y="0"/>
                      <a:pt x="8496" y="15"/>
                      <a:pt x="8454" y="45"/>
                    </a:cubicBezTo>
                    <a:lnTo>
                      <a:pt x="5775" y="2724"/>
                    </a:lnTo>
                    <a:cubicBezTo>
                      <a:pt x="5502" y="2700"/>
                      <a:pt x="5204" y="2664"/>
                      <a:pt x="4882" y="2664"/>
                    </a:cubicBezTo>
                    <a:cubicBezTo>
                      <a:pt x="4799" y="2664"/>
                      <a:pt x="4728" y="2724"/>
                      <a:pt x="4728" y="2831"/>
                    </a:cubicBezTo>
                    <a:cubicBezTo>
                      <a:pt x="4728" y="2915"/>
                      <a:pt x="4787" y="2998"/>
                      <a:pt x="4882" y="2998"/>
                    </a:cubicBezTo>
                    <a:cubicBezTo>
                      <a:pt x="5097" y="3010"/>
                      <a:pt x="5299" y="3010"/>
                      <a:pt x="5502" y="3034"/>
                    </a:cubicBezTo>
                    <a:lnTo>
                      <a:pt x="5275" y="3260"/>
                    </a:lnTo>
                    <a:cubicBezTo>
                      <a:pt x="5216" y="3234"/>
                      <a:pt x="5151" y="3221"/>
                      <a:pt x="5086" y="3221"/>
                    </a:cubicBezTo>
                    <a:cubicBezTo>
                      <a:pt x="4971" y="3221"/>
                      <a:pt x="4855" y="3263"/>
                      <a:pt x="4763" y="3355"/>
                    </a:cubicBezTo>
                    <a:cubicBezTo>
                      <a:pt x="4680" y="3438"/>
                      <a:pt x="4632" y="3546"/>
                      <a:pt x="4632" y="3665"/>
                    </a:cubicBezTo>
                    <a:cubicBezTo>
                      <a:pt x="4632" y="3784"/>
                      <a:pt x="4680" y="3903"/>
                      <a:pt x="4763" y="3974"/>
                    </a:cubicBezTo>
                    <a:cubicBezTo>
                      <a:pt x="4859" y="4069"/>
                      <a:pt x="4978" y="4105"/>
                      <a:pt x="5085" y="4105"/>
                    </a:cubicBezTo>
                    <a:cubicBezTo>
                      <a:pt x="5204" y="4105"/>
                      <a:pt x="5311" y="4069"/>
                      <a:pt x="5394" y="3974"/>
                    </a:cubicBezTo>
                    <a:cubicBezTo>
                      <a:pt x="5525" y="3843"/>
                      <a:pt x="5549" y="3629"/>
                      <a:pt x="5478" y="3474"/>
                    </a:cubicBezTo>
                    <a:lnTo>
                      <a:pt x="5883" y="3069"/>
                    </a:lnTo>
                    <a:cubicBezTo>
                      <a:pt x="7299" y="3248"/>
                      <a:pt x="8050" y="3653"/>
                      <a:pt x="8050" y="3950"/>
                    </a:cubicBezTo>
                    <a:cubicBezTo>
                      <a:pt x="8050" y="4343"/>
                      <a:pt x="6656" y="4915"/>
                      <a:pt x="4382" y="4915"/>
                    </a:cubicBezTo>
                    <a:cubicBezTo>
                      <a:pt x="2096" y="4915"/>
                      <a:pt x="703" y="4343"/>
                      <a:pt x="703" y="3950"/>
                    </a:cubicBezTo>
                    <a:cubicBezTo>
                      <a:pt x="703" y="3653"/>
                      <a:pt x="1465" y="3248"/>
                      <a:pt x="2870" y="3069"/>
                    </a:cubicBezTo>
                    <a:lnTo>
                      <a:pt x="3275" y="3474"/>
                    </a:lnTo>
                    <a:cubicBezTo>
                      <a:pt x="3204" y="3629"/>
                      <a:pt x="3227" y="3843"/>
                      <a:pt x="3370" y="3974"/>
                    </a:cubicBezTo>
                    <a:cubicBezTo>
                      <a:pt x="3454" y="4069"/>
                      <a:pt x="3573" y="4105"/>
                      <a:pt x="3680" y="4105"/>
                    </a:cubicBezTo>
                    <a:cubicBezTo>
                      <a:pt x="3799" y="4105"/>
                      <a:pt x="3918" y="4069"/>
                      <a:pt x="3989" y="3974"/>
                    </a:cubicBezTo>
                    <a:cubicBezTo>
                      <a:pt x="4085" y="3891"/>
                      <a:pt x="4120" y="3784"/>
                      <a:pt x="4120" y="3665"/>
                    </a:cubicBezTo>
                    <a:cubicBezTo>
                      <a:pt x="4120" y="3546"/>
                      <a:pt x="4085" y="3426"/>
                      <a:pt x="3989" y="3355"/>
                    </a:cubicBezTo>
                    <a:cubicBezTo>
                      <a:pt x="3906" y="3263"/>
                      <a:pt x="3787" y="3221"/>
                      <a:pt x="3672" y="3221"/>
                    </a:cubicBezTo>
                    <a:cubicBezTo>
                      <a:pt x="3608" y="3221"/>
                      <a:pt x="3545" y="3234"/>
                      <a:pt x="3489" y="3260"/>
                    </a:cubicBezTo>
                    <a:lnTo>
                      <a:pt x="3263" y="3034"/>
                    </a:lnTo>
                    <a:cubicBezTo>
                      <a:pt x="3561" y="3010"/>
                      <a:pt x="3870" y="2998"/>
                      <a:pt x="4216" y="2998"/>
                    </a:cubicBezTo>
                    <a:cubicBezTo>
                      <a:pt x="4299" y="2998"/>
                      <a:pt x="4382" y="2915"/>
                      <a:pt x="4382" y="2831"/>
                    </a:cubicBezTo>
                    <a:cubicBezTo>
                      <a:pt x="4382" y="2736"/>
                      <a:pt x="4299" y="2664"/>
                      <a:pt x="4216" y="2664"/>
                    </a:cubicBezTo>
                    <a:cubicBezTo>
                      <a:pt x="3799" y="2664"/>
                      <a:pt x="3382" y="2700"/>
                      <a:pt x="2977" y="2736"/>
                    </a:cubicBezTo>
                    <a:lnTo>
                      <a:pt x="299" y="57"/>
                    </a:lnTo>
                    <a:cubicBezTo>
                      <a:pt x="269" y="27"/>
                      <a:pt x="227" y="12"/>
                      <a:pt x="184" y="12"/>
                    </a:cubicBezTo>
                    <a:cubicBezTo>
                      <a:pt x="141" y="12"/>
                      <a:pt x="96" y="27"/>
                      <a:pt x="60" y="57"/>
                    </a:cubicBezTo>
                    <a:cubicBezTo>
                      <a:pt x="1" y="117"/>
                      <a:pt x="1" y="224"/>
                      <a:pt x="60" y="295"/>
                    </a:cubicBezTo>
                    <a:lnTo>
                      <a:pt x="2561" y="2795"/>
                    </a:lnTo>
                    <a:cubicBezTo>
                      <a:pt x="1322" y="2998"/>
                      <a:pt x="358" y="3379"/>
                      <a:pt x="358" y="3962"/>
                    </a:cubicBezTo>
                    <a:lnTo>
                      <a:pt x="358" y="4236"/>
                    </a:lnTo>
                    <a:lnTo>
                      <a:pt x="358" y="4653"/>
                    </a:lnTo>
                    <a:lnTo>
                      <a:pt x="358" y="7927"/>
                    </a:lnTo>
                    <a:cubicBezTo>
                      <a:pt x="358" y="8165"/>
                      <a:pt x="525" y="8499"/>
                      <a:pt x="1299" y="8796"/>
                    </a:cubicBezTo>
                    <a:cubicBezTo>
                      <a:pt x="1549" y="8880"/>
                      <a:pt x="1858" y="8975"/>
                      <a:pt x="2204" y="9034"/>
                    </a:cubicBezTo>
                    <a:cubicBezTo>
                      <a:pt x="2668" y="9118"/>
                      <a:pt x="3192" y="9177"/>
                      <a:pt x="3739" y="9213"/>
                    </a:cubicBezTo>
                    <a:cubicBezTo>
                      <a:pt x="3942" y="9225"/>
                      <a:pt x="4144" y="9225"/>
                      <a:pt x="4347" y="9225"/>
                    </a:cubicBezTo>
                    <a:cubicBezTo>
                      <a:pt x="4751" y="9225"/>
                      <a:pt x="5156" y="9213"/>
                      <a:pt x="5537" y="9165"/>
                    </a:cubicBezTo>
                    <a:cubicBezTo>
                      <a:pt x="5633" y="9153"/>
                      <a:pt x="5692" y="9082"/>
                      <a:pt x="5692" y="8987"/>
                    </a:cubicBezTo>
                    <a:cubicBezTo>
                      <a:pt x="5668" y="8903"/>
                      <a:pt x="5597" y="8844"/>
                      <a:pt x="5513" y="8844"/>
                    </a:cubicBezTo>
                    <a:cubicBezTo>
                      <a:pt x="5180" y="8868"/>
                      <a:pt x="4859" y="8880"/>
                      <a:pt x="4513" y="8880"/>
                    </a:cubicBezTo>
                    <a:lnTo>
                      <a:pt x="4513" y="5939"/>
                    </a:lnTo>
                    <a:cubicBezTo>
                      <a:pt x="5299" y="5927"/>
                      <a:pt x="6073" y="5855"/>
                      <a:pt x="6716" y="5701"/>
                    </a:cubicBezTo>
                    <a:lnTo>
                      <a:pt x="6716" y="8630"/>
                    </a:lnTo>
                    <a:cubicBezTo>
                      <a:pt x="6537" y="8677"/>
                      <a:pt x="6359" y="8713"/>
                      <a:pt x="6145" y="8737"/>
                    </a:cubicBezTo>
                    <a:cubicBezTo>
                      <a:pt x="6061" y="8749"/>
                      <a:pt x="6002" y="8844"/>
                      <a:pt x="6014" y="8927"/>
                    </a:cubicBezTo>
                    <a:cubicBezTo>
                      <a:pt x="6025" y="9011"/>
                      <a:pt x="6109" y="9070"/>
                      <a:pt x="6180" y="9070"/>
                    </a:cubicBezTo>
                    <a:lnTo>
                      <a:pt x="6204" y="9070"/>
                    </a:lnTo>
                    <a:cubicBezTo>
                      <a:pt x="6383" y="9034"/>
                      <a:pt x="6645" y="8987"/>
                      <a:pt x="6907" y="8915"/>
                    </a:cubicBezTo>
                    <a:cubicBezTo>
                      <a:pt x="6918" y="8915"/>
                      <a:pt x="6918" y="8915"/>
                      <a:pt x="6942" y="8903"/>
                    </a:cubicBezTo>
                    <a:cubicBezTo>
                      <a:pt x="7609" y="8725"/>
                      <a:pt x="8371" y="8415"/>
                      <a:pt x="8371" y="7891"/>
                    </a:cubicBezTo>
                    <a:lnTo>
                      <a:pt x="8371" y="4629"/>
                    </a:lnTo>
                    <a:lnTo>
                      <a:pt x="8371" y="4617"/>
                    </a:lnTo>
                    <a:lnTo>
                      <a:pt x="8371" y="3903"/>
                    </a:lnTo>
                    <a:cubicBezTo>
                      <a:pt x="8371" y="3546"/>
                      <a:pt x="7990" y="3236"/>
                      <a:pt x="7299" y="2998"/>
                    </a:cubicBezTo>
                    <a:cubicBezTo>
                      <a:pt x="6966" y="2891"/>
                      <a:pt x="6585" y="2795"/>
                      <a:pt x="6168" y="2736"/>
                    </a:cubicBezTo>
                    <a:lnTo>
                      <a:pt x="8669" y="236"/>
                    </a:lnTo>
                    <a:cubicBezTo>
                      <a:pt x="8776" y="224"/>
                      <a:pt x="8776" y="117"/>
                      <a:pt x="8692" y="45"/>
                    </a:cubicBezTo>
                    <a:cubicBezTo>
                      <a:pt x="8663" y="15"/>
                      <a:pt x="8624" y="0"/>
                      <a:pt x="85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2"/>
              <p:cNvSpPr/>
              <p:nvPr/>
            </p:nvSpPr>
            <p:spPr>
              <a:xfrm>
                <a:off x="6922281" y="3873646"/>
                <a:ext cx="40170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10" extrusionOk="0">
                    <a:moveTo>
                      <a:pt x="191" y="0"/>
                    </a:moveTo>
                    <a:cubicBezTo>
                      <a:pt x="162" y="0"/>
                      <a:pt x="132" y="9"/>
                      <a:pt x="107" y="30"/>
                    </a:cubicBezTo>
                    <a:cubicBezTo>
                      <a:pt x="24" y="78"/>
                      <a:pt x="0" y="185"/>
                      <a:pt x="60" y="256"/>
                    </a:cubicBezTo>
                    <a:lnTo>
                      <a:pt x="953" y="1638"/>
                    </a:lnTo>
                    <a:cubicBezTo>
                      <a:pt x="976" y="1685"/>
                      <a:pt x="1036" y="1709"/>
                      <a:pt x="1083" y="1709"/>
                    </a:cubicBezTo>
                    <a:cubicBezTo>
                      <a:pt x="1119" y="1709"/>
                      <a:pt x="1143" y="1697"/>
                      <a:pt x="1179" y="1685"/>
                    </a:cubicBezTo>
                    <a:cubicBezTo>
                      <a:pt x="1250" y="1638"/>
                      <a:pt x="1262" y="1530"/>
                      <a:pt x="1214" y="1459"/>
                    </a:cubicBezTo>
                    <a:lnTo>
                      <a:pt x="321" y="78"/>
                    </a:lnTo>
                    <a:cubicBezTo>
                      <a:pt x="298" y="32"/>
                      <a:pt x="24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2"/>
              <p:cNvSpPr/>
              <p:nvPr/>
            </p:nvSpPr>
            <p:spPr>
              <a:xfrm>
                <a:off x="6889712" y="3913529"/>
                <a:ext cx="56804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920" extrusionOk="0">
                    <a:moveTo>
                      <a:pt x="167" y="1"/>
                    </a:moveTo>
                    <a:cubicBezTo>
                      <a:pt x="103" y="1"/>
                      <a:pt x="50" y="36"/>
                      <a:pt x="24" y="98"/>
                    </a:cubicBezTo>
                    <a:cubicBezTo>
                      <a:pt x="0" y="193"/>
                      <a:pt x="24" y="276"/>
                      <a:pt x="119" y="312"/>
                    </a:cubicBezTo>
                    <a:lnTo>
                      <a:pt x="1536" y="907"/>
                    </a:lnTo>
                    <a:cubicBezTo>
                      <a:pt x="1560" y="919"/>
                      <a:pt x="1584" y="919"/>
                      <a:pt x="1607" y="919"/>
                    </a:cubicBezTo>
                    <a:cubicBezTo>
                      <a:pt x="1667" y="919"/>
                      <a:pt x="1715" y="872"/>
                      <a:pt x="1750" y="812"/>
                    </a:cubicBezTo>
                    <a:cubicBezTo>
                      <a:pt x="1786" y="729"/>
                      <a:pt x="1738" y="634"/>
                      <a:pt x="1667" y="610"/>
                    </a:cubicBezTo>
                    <a:lnTo>
                      <a:pt x="238" y="15"/>
                    </a:lnTo>
                    <a:cubicBezTo>
                      <a:pt x="213" y="5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2"/>
              <p:cNvSpPr/>
              <p:nvPr/>
            </p:nvSpPr>
            <p:spPr>
              <a:xfrm>
                <a:off x="7171823" y="3873710"/>
                <a:ext cx="39788" cy="54323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708" extrusionOk="0">
                    <a:moveTo>
                      <a:pt x="1062" y="0"/>
                    </a:moveTo>
                    <a:cubicBezTo>
                      <a:pt x="1010" y="0"/>
                      <a:pt x="958" y="25"/>
                      <a:pt x="929" y="76"/>
                    </a:cubicBezTo>
                    <a:lnTo>
                      <a:pt x="36" y="1457"/>
                    </a:lnTo>
                    <a:cubicBezTo>
                      <a:pt x="0" y="1528"/>
                      <a:pt x="12" y="1636"/>
                      <a:pt x="84" y="1683"/>
                    </a:cubicBezTo>
                    <a:cubicBezTo>
                      <a:pt x="119" y="1695"/>
                      <a:pt x="143" y="1707"/>
                      <a:pt x="179" y="1707"/>
                    </a:cubicBezTo>
                    <a:cubicBezTo>
                      <a:pt x="238" y="1707"/>
                      <a:pt x="274" y="1683"/>
                      <a:pt x="310" y="1636"/>
                    </a:cubicBezTo>
                    <a:lnTo>
                      <a:pt x="1203" y="254"/>
                    </a:lnTo>
                    <a:cubicBezTo>
                      <a:pt x="1250" y="183"/>
                      <a:pt x="1227" y="76"/>
                      <a:pt x="1155" y="28"/>
                    </a:cubicBezTo>
                    <a:cubicBezTo>
                      <a:pt x="1128" y="10"/>
                      <a:pt x="1095" y="0"/>
                      <a:pt x="10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2"/>
              <p:cNvSpPr/>
              <p:nvPr/>
            </p:nvSpPr>
            <p:spPr>
              <a:xfrm>
                <a:off x="7187725" y="3913529"/>
                <a:ext cx="57217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1610" y="1"/>
                    </a:moveTo>
                    <a:cubicBezTo>
                      <a:pt x="1588" y="1"/>
                      <a:pt x="1567" y="5"/>
                      <a:pt x="1548" y="15"/>
                    </a:cubicBezTo>
                    <a:lnTo>
                      <a:pt x="119" y="610"/>
                    </a:lnTo>
                    <a:cubicBezTo>
                      <a:pt x="36" y="634"/>
                      <a:pt x="0" y="741"/>
                      <a:pt x="36" y="812"/>
                    </a:cubicBezTo>
                    <a:cubicBezTo>
                      <a:pt x="60" y="872"/>
                      <a:pt x="119" y="919"/>
                      <a:pt x="179" y="919"/>
                    </a:cubicBezTo>
                    <a:cubicBezTo>
                      <a:pt x="191" y="919"/>
                      <a:pt x="227" y="919"/>
                      <a:pt x="238" y="907"/>
                    </a:cubicBezTo>
                    <a:lnTo>
                      <a:pt x="1667" y="312"/>
                    </a:lnTo>
                    <a:cubicBezTo>
                      <a:pt x="1762" y="276"/>
                      <a:pt x="1798" y="181"/>
                      <a:pt x="1762" y="98"/>
                    </a:cubicBezTo>
                    <a:cubicBezTo>
                      <a:pt x="1736" y="36"/>
                      <a:pt x="1671" y="1"/>
                      <a:pt x="1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62"/>
            <p:cNvSpPr/>
            <p:nvPr/>
          </p:nvSpPr>
          <p:spPr>
            <a:xfrm>
              <a:off x="1980488" y="3090925"/>
              <a:ext cx="482700" cy="4827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75" name="Google Shape;675;p62"/>
          <p:cNvCxnSpPr/>
          <p:nvPr/>
        </p:nvCxnSpPr>
        <p:spPr>
          <a:xfrm>
            <a:off x="101775" y="1907325"/>
            <a:ext cx="0" cy="2905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6" name="Google Shape;676;p62"/>
          <p:cNvGrpSpPr/>
          <p:nvPr/>
        </p:nvGrpSpPr>
        <p:grpSpPr>
          <a:xfrm>
            <a:off x="4567819" y="101275"/>
            <a:ext cx="4475237" cy="4935100"/>
            <a:chOff x="4571486" y="101275"/>
            <a:chExt cx="4473000" cy="4935100"/>
          </a:xfrm>
        </p:grpSpPr>
        <p:cxnSp>
          <p:nvCxnSpPr>
            <p:cNvPr id="677" name="Google Shape;677;p62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2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2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Прямоугольник 1"/>
          <p:cNvSpPr/>
          <p:nvPr/>
        </p:nvSpPr>
        <p:spPr>
          <a:xfrm>
            <a:off x="4604904" y="2236388"/>
            <a:ext cx="4426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Ул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Московская, д. 48 – дом купца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Задкова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С 1936 года – первое здание Дома пионеров в г. Балаково. 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04904" y="3446395"/>
            <a:ext cx="43787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Сложите цифры года открытия Дома пионеров в Балаково, прибавьте количество окон на фасаде здания+1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=?</a:t>
            </a:r>
          </a:p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Запишите получившееся число – количество лет, в течение которых в этом здании располагался Дом пионеров.</a:t>
            </a:r>
            <a:endParaRPr lang="ru-RU" sz="1600" i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IMG_94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1" b="28792"/>
          <a:stretch/>
        </p:blipFill>
        <p:spPr bwMode="auto">
          <a:xfrm>
            <a:off x="71121" y="81280"/>
            <a:ext cx="4533783" cy="247764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" y="2737102"/>
            <a:ext cx="3060876" cy="20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7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2"/>
          <p:cNvSpPr/>
          <p:nvPr/>
        </p:nvSpPr>
        <p:spPr>
          <a:xfrm>
            <a:off x="4567820" y="2166456"/>
            <a:ext cx="4575224" cy="299806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20" name="Google Shape;620;p62"/>
          <p:cNvSpPr txBox="1">
            <a:spLocks noGrp="1"/>
          </p:cNvSpPr>
          <p:nvPr>
            <p:ph type="title"/>
          </p:nvPr>
        </p:nvSpPr>
        <p:spPr>
          <a:xfrm>
            <a:off x="6058988" y="631406"/>
            <a:ext cx="2753763" cy="42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+mj-lt"/>
              </a:rPr>
              <a:t>2 вопрос</a:t>
            </a:r>
            <a:endParaRPr sz="3200" dirty="0">
              <a:latin typeface="+mj-lt"/>
            </a:endParaRPr>
          </a:p>
        </p:txBody>
      </p:sp>
      <p:grpSp>
        <p:nvGrpSpPr>
          <p:cNvPr id="644" name="Google Shape;644;p62"/>
          <p:cNvGrpSpPr/>
          <p:nvPr/>
        </p:nvGrpSpPr>
        <p:grpSpPr>
          <a:xfrm>
            <a:off x="6489064" y="3494322"/>
            <a:ext cx="482700" cy="482700"/>
            <a:chOff x="1980488" y="3090925"/>
            <a:chExt cx="482700" cy="482700"/>
          </a:xfrm>
        </p:grpSpPr>
        <p:grpSp>
          <p:nvGrpSpPr>
            <p:cNvPr id="645" name="Google Shape;645;p62"/>
            <p:cNvGrpSpPr/>
            <p:nvPr/>
          </p:nvGrpSpPr>
          <p:grpSpPr>
            <a:xfrm>
              <a:off x="2044237" y="3156713"/>
              <a:ext cx="355230" cy="293401"/>
              <a:chOff x="6889712" y="3833413"/>
              <a:chExt cx="355230" cy="293401"/>
            </a:xfrm>
          </p:grpSpPr>
          <p:sp>
            <p:nvSpPr>
              <p:cNvPr id="646" name="Google Shape;646;p62"/>
              <p:cNvSpPr/>
              <p:nvPr/>
            </p:nvSpPr>
            <p:spPr>
              <a:xfrm>
                <a:off x="6926797" y="3833413"/>
                <a:ext cx="279121" cy="293401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9225" extrusionOk="0">
                    <a:moveTo>
                      <a:pt x="5097" y="3534"/>
                    </a:moveTo>
                    <a:cubicBezTo>
                      <a:pt x="5121" y="3534"/>
                      <a:pt x="5156" y="3546"/>
                      <a:pt x="5180" y="3557"/>
                    </a:cubicBezTo>
                    <a:cubicBezTo>
                      <a:pt x="5228" y="3617"/>
                      <a:pt x="5228" y="3688"/>
                      <a:pt x="5180" y="3736"/>
                    </a:cubicBezTo>
                    <a:cubicBezTo>
                      <a:pt x="5162" y="3760"/>
                      <a:pt x="5130" y="3772"/>
                      <a:pt x="5095" y="3772"/>
                    </a:cubicBezTo>
                    <a:cubicBezTo>
                      <a:pt x="5061" y="3772"/>
                      <a:pt x="5025" y="3760"/>
                      <a:pt x="5002" y="3736"/>
                    </a:cubicBezTo>
                    <a:cubicBezTo>
                      <a:pt x="4978" y="3712"/>
                      <a:pt x="4978" y="3677"/>
                      <a:pt x="4978" y="3653"/>
                    </a:cubicBezTo>
                    <a:cubicBezTo>
                      <a:pt x="4978" y="3617"/>
                      <a:pt x="4990" y="3593"/>
                      <a:pt x="5002" y="3557"/>
                    </a:cubicBezTo>
                    <a:cubicBezTo>
                      <a:pt x="5037" y="3534"/>
                      <a:pt x="5061" y="3534"/>
                      <a:pt x="5097" y="3534"/>
                    </a:cubicBezTo>
                    <a:close/>
                    <a:moveTo>
                      <a:pt x="3710" y="3543"/>
                    </a:moveTo>
                    <a:cubicBezTo>
                      <a:pt x="3742" y="3543"/>
                      <a:pt x="3775" y="3551"/>
                      <a:pt x="3799" y="3569"/>
                    </a:cubicBezTo>
                    <a:cubicBezTo>
                      <a:pt x="3835" y="3605"/>
                      <a:pt x="3835" y="3629"/>
                      <a:pt x="3835" y="3665"/>
                    </a:cubicBezTo>
                    <a:cubicBezTo>
                      <a:pt x="3835" y="3688"/>
                      <a:pt x="3811" y="3724"/>
                      <a:pt x="3799" y="3748"/>
                    </a:cubicBezTo>
                    <a:cubicBezTo>
                      <a:pt x="3775" y="3772"/>
                      <a:pt x="3742" y="3784"/>
                      <a:pt x="3710" y="3784"/>
                    </a:cubicBezTo>
                    <a:cubicBezTo>
                      <a:pt x="3677" y="3784"/>
                      <a:pt x="3644" y="3772"/>
                      <a:pt x="3620" y="3748"/>
                    </a:cubicBezTo>
                    <a:cubicBezTo>
                      <a:pt x="3573" y="3688"/>
                      <a:pt x="3573" y="3617"/>
                      <a:pt x="3620" y="3569"/>
                    </a:cubicBezTo>
                    <a:cubicBezTo>
                      <a:pt x="3644" y="3551"/>
                      <a:pt x="3677" y="3543"/>
                      <a:pt x="3710" y="3543"/>
                    </a:cubicBezTo>
                    <a:close/>
                    <a:moveTo>
                      <a:pt x="8109" y="4498"/>
                    </a:moveTo>
                    <a:lnTo>
                      <a:pt x="8109" y="4665"/>
                    </a:lnTo>
                    <a:lnTo>
                      <a:pt x="8085" y="4665"/>
                    </a:lnTo>
                    <a:cubicBezTo>
                      <a:pt x="8073" y="4843"/>
                      <a:pt x="7764" y="5141"/>
                      <a:pt x="6895" y="5355"/>
                    </a:cubicBezTo>
                    <a:cubicBezTo>
                      <a:pt x="6216" y="5534"/>
                      <a:pt x="5335" y="5629"/>
                      <a:pt x="4406" y="5629"/>
                    </a:cubicBezTo>
                    <a:cubicBezTo>
                      <a:pt x="3501" y="5629"/>
                      <a:pt x="2608" y="5522"/>
                      <a:pt x="1930" y="5355"/>
                    </a:cubicBezTo>
                    <a:cubicBezTo>
                      <a:pt x="1049" y="5141"/>
                      <a:pt x="739" y="4843"/>
                      <a:pt x="739" y="4665"/>
                    </a:cubicBezTo>
                    <a:lnTo>
                      <a:pt x="739" y="4498"/>
                    </a:lnTo>
                    <a:cubicBezTo>
                      <a:pt x="941" y="4665"/>
                      <a:pt x="1251" y="4796"/>
                      <a:pt x="1656" y="4915"/>
                    </a:cubicBezTo>
                    <a:cubicBezTo>
                      <a:pt x="2406" y="5129"/>
                      <a:pt x="3382" y="5248"/>
                      <a:pt x="4418" y="5248"/>
                    </a:cubicBezTo>
                    <a:cubicBezTo>
                      <a:pt x="5466" y="5248"/>
                      <a:pt x="6442" y="5129"/>
                      <a:pt x="7192" y="4915"/>
                    </a:cubicBezTo>
                    <a:cubicBezTo>
                      <a:pt x="7597" y="4796"/>
                      <a:pt x="7907" y="4653"/>
                      <a:pt x="8109" y="4498"/>
                    </a:cubicBezTo>
                    <a:close/>
                    <a:moveTo>
                      <a:pt x="8085" y="5189"/>
                    </a:moveTo>
                    <a:lnTo>
                      <a:pt x="8085" y="7915"/>
                    </a:lnTo>
                    <a:cubicBezTo>
                      <a:pt x="8085" y="8106"/>
                      <a:pt x="7776" y="8356"/>
                      <a:pt x="7085" y="8558"/>
                    </a:cubicBezTo>
                    <a:lnTo>
                      <a:pt x="7085" y="5629"/>
                    </a:lnTo>
                    <a:cubicBezTo>
                      <a:pt x="7442" y="5522"/>
                      <a:pt x="7823" y="5391"/>
                      <a:pt x="8085" y="5189"/>
                    </a:cubicBezTo>
                    <a:close/>
                    <a:moveTo>
                      <a:pt x="739" y="5201"/>
                    </a:moveTo>
                    <a:cubicBezTo>
                      <a:pt x="953" y="5355"/>
                      <a:pt x="1287" y="5510"/>
                      <a:pt x="1727" y="5629"/>
                    </a:cubicBezTo>
                    <a:lnTo>
                      <a:pt x="1727" y="6713"/>
                    </a:lnTo>
                    <a:cubicBezTo>
                      <a:pt x="1727" y="6808"/>
                      <a:pt x="1811" y="6879"/>
                      <a:pt x="1894" y="6879"/>
                    </a:cubicBezTo>
                    <a:cubicBezTo>
                      <a:pt x="1989" y="6879"/>
                      <a:pt x="2061" y="6808"/>
                      <a:pt x="2061" y="6713"/>
                    </a:cubicBezTo>
                    <a:lnTo>
                      <a:pt x="2061" y="5712"/>
                    </a:lnTo>
                    <a:cubicBezTo>
                      <a:pt x="2704" y="5867"/>
                      <a:pt x="3454" y="5939"/>
                      <a:pt x="4263" y="5951"/>
                    </a:cubicBezTo>
                    <a:lnTo>
                      <a:pt x="4263" y="8891"/>
                    </a:lnTo>
                    <a:lnTo>
                      <a:pt x="4251" y="8891"/>
                    </a:lnTo>
                    <a:cubicBezTo>
                      <a:pt x="4097" y="8891"/>
                      <a:pt x="3954" y="8891"/>
                      <a:pt x="3811" y="8868"/>
                    </a:cubicBezTo>
                    <a:cubicBezTo>
                      <a:pt x="3275" y="8844"/>
                      <a:pt x="2775" y="8784"/>
                      <a:pt x="2323" y="8701"/>
                    </a:cubicBezTo>
                    <a:cubicBezTo>
                      <a:pt x="2239" y="8689"/>
                      <a:pt x="2144" y="8665"/>
                      <a:pt x="2061" y="8653"/>
                    </a:cubicBezTo>
                    <a:lnTo>
                      <a:pt x="2061" y="7403"/>
                    </a:lnTo>
                    <a:cubicBezTo>
                      <a:pt x="2061" y="7308"/>
                      <a:pt x="1989" y="7236"/>
                      <a:pt x="1894" y="7236"/>
                    </a:cubicBezTo>
                    <a:cubicBezTo>
                      <a:pt x="1811" y="7236"/>
                      <a:pt x="1727" y="7308"/>
                      <a:pt x="1727" y="7403"/>
                    </a:cubicBezTo>
                    <a:lnTo>
                      <a:pt x="1727" y="8558"/>
                    </a:lnTo>
                    <a:lnTo>
                      <a:pt x="1465" y="8463"/>
                    </a:lnTo>
                    <a:cubicBezTo>
                      <a:pt x="1001" y="8308"/>
                      <a:pt x="739" y="8094"/>
                      <a:pt x="739" y="7915"/>
                    </a:cubicBezTo>
                    <a:lnTo>
                      <a:pt x="739" y="5201"/>
                    </a:lnTo>
                    <a:close/>
                    <a:moveTo>
                      <a:pt x="8582" y="0"/>
                    </a:moveTo>
                    <a:cubicBezTo>
                      <a:pt x="8541" y="0"/>
                      <a:pt x="8496" y="15"/>
                      <a:pt x="8454" y="45"/>
                    </a:cubicBezTo>
                    <a:lnTo>
                      <a:pt x="5775" y="2724"/>
                    </a:lnTo>
                    <a:cubicBezTo>
                      <a:pt x="5502" y="2700"/>
                      <a:pt x="5204" y="2664"/>
                      <a:pt x="4882" y="2664"/>
                    </a:cubicBezTo>
                    <a:cubicBezTo>
                      <a:pt x="4799" y="2664"/>
                      <a:pt x="4728" y="2724"/>
                      <a:pt x="4728" y="2831"/>
                    </a:cubicBezTo>
                    <a:cubicBezTo>
                      <a:pt x="4728" y="2915"/>
                      <a:pt x="4787" y="2998"/>
                      <a:pt x="4882" y="2998"/>
                    </a:cubicBezTo>
                    <a:cubicBezTo>
                      <a:pt x="5097" y="3010"/>
                      <a:pt x="5299" y="3010"/>
                      <a:pt x="5502" y="3034"/>
                    </a:cubicBezTo>
                    <a:lnTo>
                      <a:pt x="5275" y="3260"/>
                    </a:lnTo>
                    <a:cubicBezTo>
                      <a:pt x="5216" y="3234"/>
                      <a:pt x="5151" y="3221"/>
                      <a:pt x="5086" y="3221"/>
                    </a:cubicBezTo>
                    <a:cubicBezTo>
                      <a:pt x="4971" y="3221"/>
                      <a:pt x="4855" y="3263"/>
                      <a:pt x="4763" y="3355"/>
                    </a:cubicBezTo>
                    <a:cubicBezTo>
                      <a:pt x="4680" y="3438"/>
                      <a:pt x="4632" y="3546"/>
                      <a:pt x="4632" y="3665"/>
                    </a:cubicBezTo>
                    <a:cubicBezTo>
                      <a:pt x="4632" y="3784"/>
                      <a:pt x="4680" y="3903"/>
                      <a:pt x="4763" y="3974"/>
                    </a:cubicBezTo>
                    <a:cubicBezTo>
                      <a:pt x="4859" y="4069"/>
                      <a:pt x="4978" y="4105"/>
                      <a:pt x="5085" y="4105"/>
                    </a:cubicBezTo>
                    <a:cubicBezTo>
                      <a:pt x="5204" y="4105"/>
                      <a:pt x="5311" y="4069"/>
                      <a:pt x="5394" y="3974"/>
                    </a:cubicBezTo>
                    <a:cubicBezTo>
                      <a:pt x="5525" y="3843"/>
                      <a:pt x="5549" y="3629"/>
                      <a:pt x="5478" y="3474"/>
                    </a:cubicBezTo>
                    <a:lnTo>
                      <a:pt x="5883" y="3069"/>
                    </a:lnTo>
                    <a:cubicBezTo>
                      <a:pt x="7299" y="3248"/>
                      <a:pt x="8050" y="3653"/>
                      <a:pt x="8050" y="3950"/>
                    </a:cubicBezTo>
                    <a:cubicBezTo>
                      <a:pt x="8050" y="4343"/>
                      <a:pt x="6656" y="4915"/>
                      <a:pt x="4382" y="4915"/>
                    </a:cubicBezTo>
                    <a:cubicBezTo>
                      <a:pt x="2096" y="4915"/>
                      <a:pt x="703" y="4343"/>
                      <a:pt x="703" y="3950"/>
                    </a:cubicBezTo>
                    <a:cubicBezTo>
                      <a:pt x="703" y="3653"/>
                      <a:pt x="1465" y="3248"/>
                      <a:pt x="2870" y="3069"/>
                    </a:cubicBezTo>
                    <a:lnTo>
                      <a:pt x="3275" y="3474"/>
                    </a:lnTo>
                    <a:cubicBezTo>
                      <a:pt x="3204" y="3629"/>
                      <a:pt x="3227" y="3843"/>
                      <a:pt x="3370" y="3974"/>
                    </a:cubicBezTo>
                    <a:cubicBezTo>
                      <a:pt x="3454" y="4069"/>
                      <a:pt x="3573" y="4105"/>
                      <a:pt x="3680" y="4105"/>
                    </a:cubicBezTo>
                    <a:cubicBezTo>
                      <a:pt x="3799" y="4105"/>
                      <a:pt x="3918" y="4069"/>
                      <a:pt x="3989" y="3974"/>
                    </a:cubicBezTo>
                    <a:cubicBezTo>
                      <a:pt x="4085" y="3891"/>
                      <a:pt x="4120" y="3784"/>
                      <a:pt x="4120" y="3665"/>
                    </a:cubicBezTo>
                    <a:cubicBezTo>
                      <a:pt x="4120" y="3546"/>
                      <a:pt x="4085" y="3426"/>
                      <a:pt x="3989" y="3355"/>
                    </a:cubicBezTo>
                    <a:cubicBezTo>
                      <a:pt x="3906" y="3263"/>
                      <a:pt x="3787" y="3221"/>
                      <a:pt x="3672" y="3221"/>
                    </a:cubicBezTo>
                    <a:cubicBezTo>
                      <a:pt x="3608" y="3221"/>
                      <a:pt x="3545" y="3234"/>
                      <a:pt x="3489" y="3260"/>
                    </a:cubicBezTo>
                    <a:lnTo>
                      <a:pt x="3263" y="3034"/>
                    </a:lnTo>
                    <a:cubicBezTo>
                      <a:pt x="3561" y="3010"/>
                      <a:pt x="3870" y="2998"/>
                      <a:pt x="4216" y="2998"/>
                    </a:cubicBezTo>
                    <a:cubicBezTo>
                      <a:pt x="4299" y="2998"/>
                      <a:pt x="4382" y="2915"/>
                      <a:pt x="4382" y="2831"/>
                    </a:cubicBezTo>
                    <a:cubicBezTo>
                      <a:pt x="4382" y="2736"/>
                      <a:pt x="4299" y="2664"/>
                      <a:pt x="4216" y="2664"/>
                    </a:cubicBezTo>
                    <a:cubicBezTo>
                      <a:pt x="3799" y="2664"/>
                      <a:pt x="3382" y="2700"/>
                      <a:pt x="2977" y="2736"/>
                    </a:cubicBezTo>
                    <a:lnTo>
                      <a:pt x="299" y="57"/>
                    </a:lnTo>
                    <a:cubicBezTo>
                      <a:pt x="269" y="27"/>
                      <a:pt x="227" y="12"/>
                      <a:pt x="184" y="12"/>
                    </a:cubicBezTo>
                    <a:cubicBezTo>
                      <a:pt x="141" y="12"/>
                      <a:pt x="96" y="27"/>
                      <a:pt x="60" y="57"/>
                    </a:cubicBezTo>
                    <a:cubicBezTo>
                      <a:pt x="1" y="117"/>
                      <a:pt x="1" y="224"/>
                      <a:pt x="60" y="295"/>
                    </a:cubicBezTo>
                    <a:lnTo>
                      <a:pt x="2561" y="2795"/>
                    </a:lnTo>
                    <a:cubicBezTo>
                      <a:pt x="1322" y="2998"/>
                      <a:pt x="358" y="3379"/>
                      <a:pt x="358" y="3962"/>
                    </a:cubicBezTo>
                    <a:lnTo>
                      <a:pt x="358" y="4236"/>
                    </a:lnTo>
                    <a:lnTo>
                      <a:pt x="358" y="4653"/>
                    </a:lnTo>
                    <a:lnTo>
                      <a:pt x="358" y="7927"/>
                    </a:lnTo>
                    <a:cubicBezTo>
                      <a:pt x="358" y="8165"/>
                      <a:pt x="525" y="8499"/>
                      <a:pt x="1299" y="8796"/>
                    </a:cubicBezTo>
                    <a:cubicBezTo>
                      <a:pt x="1549" y="8880"/>
                      <a:pt x="1858" y="8975"/>
                      <a:pt x="2204" y="9034"/>
                    </a:cubicBezTo>
                    <a:cubicBezTo>
                      <a:pt x="2668" y="9118"/>
                      <a:pt x="3192" y="9177"/>
                      <a:pt x="3739" y="9213"/>
                    </a:cubicBezTo>
                    <a:cubicBezTo>
                      <a:pt x="3942" y="9225"/>
                      <a:pt x="4144" y="9225"/>
                      <a:pt x="4347" y="9225"/>
                    </a:cubicBezTo>
                    <a:cubicBezTo>
                      <a:pt x="4751" y="9225"/>
                      <a:pt x="5156" y="9213"/>
                      <a:pt x="5537" y="9165"/>
                    </a:cubicBezTo>
                    <a:cubicBezTo>
                      <a:pt x="5633" y="9153"/>
                      <a:pt x="5692" y="9082"/>
                      <a:pt x="5692" y="8987"/>
                    </a:cubicBezTo>
                    <a:cubicBezTo>
                      <a:pt x="5668" y="8903"/>
                      <a:pt x="5597" y="8844"/>
                      <a:pt x="5513" y="8844"/>
                    </a:cubicBezTo>
                    <a:cubicBezTo>
                      <a:pt x="5180" y="8868"/>
                      <a:pt x="4859" y="8880"/>
                      <a:pt x="4513" y="8880"/>
                    </a:cubicBezTo>
                    <a:lnTo>
                      <a:pt x="4513" y="5939"/>
                    </a:lnTo>
                    <a:cubicBezTo>
                      <a:pt x="5299" y="5927"/>
                      <a:pt x="6073" y="5855"/>
                      <a:pt x="6716" y="5701"/>
                    </a:cubicBezTo>
                    <a:lnTo>
                      <a:pt x="6716" y="8630"/>
                    </a:lnTo>
                    <a:cubicBezTo>
                      <a:pt x="6537" y="8677"/>
                      <a:pt x="6359" y="8713"/>
                      <a:pt x="6145" y="8737"/>
                    </a:cubicBezTo>
                    <a:cubicBezTo>
                      <a:pt x="6061" y="8749"/>
                      <a:pt x="6002" y="8844"/>
                      <a:pt x="6014" y="8927"/>
                    </a:cubicBezTo>
                    <a:cubicBezTo>
                      <a:pt x="6025" y="9011"/>
                      <a:pt x="6109" y="9070"/>
                      <a:pt x="6180" y="9070"/>
                    </a:cubicBezTo>
                    <a:lnTo>
                      <a:pt x="6204" y="9070"/>
                    </a:lnTo>
                    <a:cubicBezTo>
                      <a:pt x="6383" y="9034"/>
                      <a:pt x="6645" y="8987"/>
                      <a:pt x="6907" y="8915"/>
                    </a:cubicBezTo>
                    <a:cubicBezTo>
                      <a:pt x="6918" y="8915"/>
                      <a:pt x="6918" y="8915"/>
                      <a:pt x="6942" y="8903"/>
                    </a:cubicBezTo>
                    <a:cubicBezTo>
                      <a:pt x="7609" y="8725"/>
                      <a:pt x="8371" y="8415"/>
                      <a:pt x="8371" y="7891"/>
                    </a:cubicBezTo>
                    <a:lnTo>
                      <a:pt x="8371" y="4629"/>
                    </a:lnTo>
                    <a:lnTo>
                      <a:pt x="8371" y="4617"/>
                    </a:lnTo>
                    <a:lnTo>
                      <a:pt x="8371" y="3903"/>
                    </a:lnTo>
                    <a:cubicBezTo>
                      <a:pt x="8371" y="3546"/>
                      <a:pt x="7990" y="3236"/>
                      <a:pt x="7299" y="2998"/>
                    </a:cubicBezTo>
                    <a:cubicBezTo>
                      <a:pt x="6966" y="2891"/>
                      <a:pt x="6585" y="2795"/>
                      <a:pt x="6168" y="2736"/>
                    </a:cubicBezTo>
                    <a:lnTo>
                      <a:pt x="8669" y="236"/>
                    </a:lnTo>
                    <a:cubicBezTo>
                      <a:pt x="8776" y="224"/>
                      <a:pt x="8776" y="117"/>
                      <a:pt x="8692" y="45"/>
                    </a:cubicBezTo>
                    <a:cubicBezTo>
                      <a:pt x="8663" y="15"/>
                      <a:pt x="8624" y="0"/>
                      <a:pt x="85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2"/>
              <p:cNvSpPr/>
              <p:nvPr/>
            </p:nvSpPr>
            <p:spPr>
              <a:xfrm>
                <a:off x="6922281" y="3873646"/>
                <a:ext cx="40170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10" extrusionOk="0">
                    <a:moveTo>
                      <a:pt x="191" y="0"/>
                    </a:moveTo>
                    <a:cubicBezTo>
                      <a:pt x="162" y="0"/>
                      <a:pt x="132" y="9"/>
                      <a:pt x="107" y="30"/>
                    </a:cubicBezTo>
                    <a:cubicBezTo>
                      <a:pt x="24" y="78"/>
                      <a:pt x="0" y="185"/>
                      <a:pt x="60" y="256"/>
                    </a:cubicBezTo>
                    <a:lnTo>
                      <a:pt x="953" y="1638"/>
                    </a:lnTo>
                    <a:cubicBezTo>
                      <a:pt x="976" y="1685"/>
                      <a:pt x="1036" y="1709"/>
                      <a:pt x="1083" y="1709"/>
                    </a:cubicBezTo>
                    <a:cubicBezTo>
                      <a:pt x="1119" y="1709"/>
                      <a:pt x="1143" y="1697"/>
                      <a:pt x="1179" y="1685"/>
                    </a:cubicBezTo>
                    <a:cubicBezTo>
                      <a:pt x="1250" y="1638"/>
                      <a:pt x="1262" y="1530"/>
                      <a:pt x="1214" y="1459"/>
                    </a:cubicBezTo>
                    <a:lnTo>
                      <a:pt x="321" y="78"/>
                    </a:lnTo>
                    <a:cubicBezTo>
                      <a:pt x="298" y="32"/>
                      <a:pt x="24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2"/>
              <p:cNvSpPr/>
              <p:nvPr/>
            </p:nvSpPr>
            <p:spPr>
              <a:xfrm>
                <a:off x="6889712" y="3913529"/>
                <a:ext cx="56804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920" extrusionOk="0">
                    <a:moveTo>
                      <a:pt x="167" y="1"/>
                    </a:moveTo>
                    <a:cubicBezTo>
                      <a:pt x="103" y="1"/>
                      <a:pt x="50" y="36"/>
                      <a:pt x="24" y="98"/>
                    </a:cubicBezTo>
                    <a:cubicBezTo>
                      <a:pt x="0" y="193"/>
                      <a:pt x="24" y="276"/>
                      <a:pt x="119" y="312"/>
                    </a:cubicBezTo>
                    <a:lnTo>
                      <a:pt x="1536" y="907"/>
                    </a:lnTo>
                    <a:cubicBezTo>
                      <a:pt x="1560" y="919"/>
                      <a:pt x="1584" y="919"/>
                      <a:pt x="1607" y="919"/>
                    </a:cubicBezTo>
                    <a:cubicBezTo>
                      <a:pt x="1667" y="919"/>
                      <a:pt x="1715" y="872"/>
                      <a:pt x="1750" y="812"/>
                    </a:cubicBezTo>
                    <a:cubicBezTo>
                      <a:pt x="1786" y="729"/>
                      <a:pt x="1738" y="634"/>
                      <a:pt x="1667" y="610"/>
                    </a:cubicBezTo>
                    <a:lnTo>
                      <a:pt x="238" y="15"/>
                    </a:lnTo>
                    <a:cubicBezTo>
                      <a:pt x="213" y="5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2"/>
              <p:cNvSpPr/>
              <p:nvPr/>
            </p:nvSpPr>
            <p:spPr>
              <a:xfrm>
                <a:off x="7171823" y="3873710"/>
                <a:ext cx="39788" cy="54323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708" extrusionOk="0">
                    <a:moveTo>
                      <a:pt x="1062" y="0"/>
                    </a:moveTo>
                    <a:cubicBezTo>
                      <a:pt x="1010" y="0"/>
                      <a:pt x="958" y="25"/>
                      <a:pt x="929" y="76"/>
                    </a:cubicBezTo>
                    <a:lnTo>
                      <a:pt x="36" y="1457"/>
                    </a:lnTo>
                    <a:cubicBezTo>
                      <a:pt x="0" y="1528"/>
                      <a:pt x="12" y="1636"/>
                      <a:pt x="84" y="1683"/>
                    </a:cubicBezTo>
                    <a:cubicBezTo>
                      <a:pt x="119" y="1695"/>
                      <a:pt x="143" y="1707"/>
                      <a:pt x="179" y="1707"/>
                    </a:cubicBezTo>
                    <a:cubicBezTo>
                      <a:pt x="238" y="1707"/>
                      <a:pt x="274" y="1683"/>
                      <a:pt x="310" y="1636"/>
                    </a:cubicBezTo>
                    <a:lnTo>
                      <a:pt x="1203" y="254"/>
                    </a:lnTo>
                    <a:cubicBezTo>
                      <a:pt x="1250" y="183"/>
                      <a:pt x="1227" y="76"/>
                      <a:pt x="1155" y="28"/>
                    </a:cubicBezTo>
                    <a:cubicBezTo>
                      <a:pt x="1128" y="10"/>
                      <a:pt x="1095" y="0"/>
                      <a:pt x="10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2"/>
              <p:cNvSpPr/>
              <p:nvPr/>
            </p:nvSpPr>
            <p:spPr>
              <a:xfrm>
                <a:off x="7187725" y="3913529"/>
                <a:ext cx="57217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1610" y="1"/>
                    </a:moveTo>
                    <a:cubicBezTo>
                      <a:pt x="1588" y="1"/>
                      <a:pt x="1567" y="5"/>
                      <a:pt x="1548" y="15"/>
                    </a:cubicBezTo>
                    <a:lnTo>
                      <a:pt x="119" y="610"/>
                    </a:lnTo>
                    <a:cubicBezTo>
                      <a:pt x="36" y="634"/>
                      <a:pt x="0" y="741"/>
                      <a:pt x="36" y="812"/>
                    </a:cubicBezTo>
                    <a:cubicBezTo>
                      <a:pt x="60" y="872"/>
                      <a:pt x="119" y="919"/>
                      <a:pt x="179" y="919"/>
                    </a:cubicBezTo>
                    <a:cubicBezTo>
                      <a:pt x="191" y="919"/>
                      <a:pt x="227" y="919"/>
                      <a:pt x="238" y="907"/>
                    </a:cubicBezTo>
                    <a:lnTo>
                      <a:pt x="1667" y="312"/>
                    </a:lnTo>
                    <a:cubicBezTo>
                      <a:pt x="1762" y="276"/>
                      <a:pt x="1798" y="181"/>
                      <a:pt x="1762" y="98"/>
                    </a:cubicBezTo>
                    <a:cubicBezTo>
                      <a:pt x="1736" y="36"/>
                      <a:pt x="1671" y="1"/>
                      <a:pt x="1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62"/>
            <p:cNvSpPr/>
            <p:nvPr/>
          </p:nvSpPr>
          <p:spPr>
            <a:xfrm>
              <a:off x="1980488" y="3090925"/>
              <a:ext cx="482700" cy="4827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75" name="Google Shape;675;p62"/>
          <p:cNvCxnSpPr/>
          <p:nvPr/>
        </p:nvCxnSpPr>
        <p:spPr>
          <a:xfrm>
            <a:off x="101775" y="1907325"/>
            <a:ext cx="0" cy="2905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6" name="Google Shape;676;p62"/>
          <p:cNvGrpSpPr/>
          <p:nvPr/>
        </p:nvGrpSpPr>
        <p:grpSpPr>
          <a:xfrm>
            <a:off x="4567819" y="101275"/>
            <a:ext cx="4475237" cy="4935100"/>
            <a:chOff x="4571486" y="101275"/>
            <a:chExt cx="4473000" cy="4935100"/>
          </a:xfrm>
        </p:grpSpPr>
        <p:cxnSp>
          <p:nvCxnSpPr>
            <p:cNvPr id="677" name="Google Shape;677;p62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2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2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Прямоугольник 1"/>
          <p:cNvSpPr/>
          <p:nvPr/>
        </p:nvSpPr>
        <p:spPr>
          <a:xfrm>
            <a:off x="4585142" y="2171114"/>
            <a:ext cx="44265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Зайдите 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официальный сайт Центра дополнительного образования г. Балаково (правопреемника Дома пионеров) по ссылке https://cdo-balakovo.ru/ Ознакомьтесь с разделом «История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41022" y="4061628"/>
            <a:ext cx="4378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just">
              <a:tabLst>
                <a:tab pos="92075" algn="l"/>
              </a:tabLst>
            </a:pP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Запишите </a:t>
            </a: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 ответе названия первых кружков, которые начали работать с 1936 года в </a:t>
            </a:r>
            <a:r>
              <a:rPr lang="ru-RU" sz="1600" i="1" dirty="0" err="1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Балаковском</a:t>
            </a: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Доме пионеров.</a:t>
            </a:r>
            <a:endParaRPr lang="ru-RU" sz="1600" i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IMG_94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1" b="28792"/>
          <a:stretch/>
        </p:blipFill>
        <p:spPr bwMode="auto">
          <a:xfrm>
            <a:off x="71121" y="81280"/>
            <a:ext cx="4533783" cy="247764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tunnel.ru/media/images/2016-10/post_comment/835889/at1656673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" y="3146333"/>
            <a:ext cx="4270554" cy="166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16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2"/>
          <p:cNvSpPr/>
          <p:nvPr/>
        </p:nvSpPr>
        <p:spPr>
          <a:xfrm>
            <a:off x="4567820" y="2032000"/>
            <a:ext cx="4575224" cy="313251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20" name="Google Shape;620;p62"/>
          <p:cNvSpPr txBox="1">
            <a:spLocks noGrp="1"/>
          </p:cNvSpPr>
          <p:nvPr>
            <p:ph type="title"/>
          </p:nvPr>
        </p:nvSpPr>
        <p:spPr>
          <a:xfrm>
            <a:off x="6058988" y="631406"/>
            <a:ext cx="2753763" cy="42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+mj-lt"/>
              </a:rPr>
              <a:t>3 вопрос</a:t>
            </a:r>
            <a:endParaRPr sz="3200" dirty="0">
              <a:latin typeface="+mj-lt"/>
            </a:endParaRPr>
          </a:p>
        </p:txBody>
      </p:sp>
      <p:grpSp>
        <p:nvGrpSpPr>
          <p:cNvPr id="644" name="Google Shape;644;p62"/>
          <p:cNvGrpSpPr/>
          <p:nvPr/>
        </p:nvGrpSpPr>
        <p:grpSpPr>
          <a:xfrm>
            <a:off x="6489064" y="3819442"/>
            <a:ext cx="482700" cy="482700"/>
            <a:chOff x="1980488" y="3090925"/>
            <a:chExt cx="482700" cy="482700"/>
          </a:xfrm>
        </p:grpSpPr>
        <p:grpSp>
          <p:nvGrpSpPr>
            <p:cNvPr id="645" name="Google Shape;645;p62"/>
            <p:cNvGrpSpPr/>
            <p:nvPr/>
          </p:nvGrpSpPr>
          <p:grpSpPr>
            <a:xfrm>
              <a:off x="2044237" y="3156713"/>
              <a:ext cx="355230" cy="293401"/>
              <a:chOff x="6889712" y="3833413"/>
              <a:chExt cx="355230" cy="293401"/>
            </a:xfrm>
          </p:grpSpPr>
          <p:sp>
            <p:nvSpPr>
              <p:cNvPr id="646" name="Google Shape;646;p62"/>
              <p:cNvSpPr/>
              <p:nvPr/>
            </p:nvSpPr>
            <p:spPr>
              <a:xfrm>
                <a:off x="6926797" y="3833413"/>
                <a:ext cx="279121" cy="293401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9225" extrusionOk="0">
                    <a:moveTo>
                      <a:pt x="5097" y="3534"/>
                    </a:moveTo>
                    <a:cubicBezTo>
                      <a:pt x="5121" y="3534"/>
                      <a:pt x="5156" y="3546"/>
                      <a:pt x="5180" y="3557"/>
                    </a:cubicBezTo>
                    <a:cubicBezTo>
                      <a:pt x="5228" y="3617"/>
                      <a:pt x="5228" y="3688"/>
                      <a:pt x="5180" y="3736"/>
                    </a:cubicBezTo>
                    <a:cubicBezTo>
                      <a:pt x="5162" y="3760"/>
                      <a:pt x="5130" y="3772"/>
                      <a:pt x="5095" y="3772"/>
                    </a:cubicBezTo>
                    <a:cubicBezTo>
                      <a:pt x="5061" y="3772"/>
                      <a:pt x="5025" y="3760"/>
                      <a:pt x="5002" y="3736"/>
                    </a:cubicBezTo>
                    <a:cubicBezTo>
                      <a:pt x="4978" y="3712"/>
                      <a:pt x="4978" y="3677"/>
                      <a:pt x="4978" y="3653"/>
                    </a:cubicBezTo>
                    <a:cubicBezTo>
                      <a:pt x="4978" y="3617"/>
                      <a:pt x="4990" y="3593"/>
                      <a:pt x="5002" y="3557"/>
                    </a:cubicBezTo>
                    <a:cubicBezTo>
                      <a:pt x="5037" y="3534"/>
                      <a:pt x="5061" y="3534"/>
                      <a:pt x="5097" y="3534"/>
                    </a:cubicBezTo>
                    <a:close/>
                    <a:moveTo>
                      <a:pt x="3710" y="3543"/>
                    </a:moveTo>
                    <a:cubicBezTo>
                      <a:pt x="3742" y="3543"/>
                      <a:pt x="3775" y="3551"/>
                      <a:pt x="3799" y="3569"/>
                    </a:cubicBezTo>
                    <a:cubicBezTo>
                      <a:pt x="3835" y="3605"/>
                      <a:pt x="3835" y="3629"/>
                      <a:pt x="3835" y="3665"/>
                    </a:cubicBezTo>
                    <a:cubicBezTo>
                      <a:pt x="3835" y="3688"/>
                      <a:pt x="3811" y="3724"/>
                      <a:pt x="3799" y="3748"/>
                    </a:cubicBezTo>
                    <a:cubicBezTo>
                      <a:pt x="3775" y="3772"/>
                      <a:pt x="3742" y="3784"/>
                      <a:pt x="3710" y="3784"/>
                    </a:cubicBezTo>
                    <a:cubicBezTo>
                      <a:pt x="3677" y="3784"/>
                      <a:pt x="3644" y="3772"/>
                      <a:pt x="3620" y="3748"/>
                    </a:cubicBezTo>
                    <a:cubicBezTo>
                      <a:pt x="3573" y="3688"/>
                      <a:pt x="3573" y="3617"/>
                      <a:pt x="3620" y="3569"/>
                    </a:cubicBezTo>
                    <a:cubicBezTo>
                      <a:pt x="3644" y="3551"/>
                      <a:pt x="3677" y="3543"/>
                      <a:pt x="3710" y="3543"/>
                    </a:cubicBezTo>
                    <a:close/>
                    <a:moveTo>
                      <a:pt x="8109" y="4498"/>
                    </a:moveTo>
                    <a:lnTo>
                      <a:pt x="8109" y="4665"/>
                    </a:lnTo>
                    <a:lnTo>
                      <a:pt x="8085" y="4665"/>
                    </a:lnTo>
                    <a:cubicBezTo>
                      <a:pt x="8073" y="4843"/>
                      <a:pt x="7764" y="5141"/>
                      <a:pt x="6895" y="5355"/>
                    </a:cubicBezTo>
                    <a:cubicBezTo>
                      <a:pt x="6216" y="5534"/>
                      <a:pt x="5335" y="5629"/>
                      <a:pt x="4406" y="5629"/>
                    </a:cubicBezTo>
                    <a:cubicBezTo>
                      <a:pt x="3501" y="5629"/>
                      <a:pt x="2608" y="5522"/>
                      <a:pt x="1930" y="5355"/>
                    </a:cubicBezTo>
                    <a:cubicBezTo>
                      <a:pt x="1049" y="5141"/>
                      <a:pt x="739" y="4843"/>
                      <a:pt x="739" y="4665"/>
                    </a:cubicBezTo>
                    <a:lnTo>
                      <a:pt x="739" y="4498"/>
                    </a:lnTo>
                    <a:cubicBezTo>
                      <a:pt x="941" y="4665"/>
                      <a:pt x="1251" y="4796"/>
                      <a:pt x="1656" y="4915"/>
                    </a:cubicBezTo>
                    <a:cubicBezTo>
                      <a:pt x="2406" y="5129"/>
                      <a:pt x="3382" y="5248"/>
                      <a:pt x="4418" y="5248"/>
                    </a:cubicBezTo>
                    <a:cubicBezTo>
                      <a:pt x="5466" y="5248"/>
                      <a:pt x="6442" y="5129"/>
                      <a:pt x="7192" y="4915"/>
                    </a:cubicBezTo>
                    <a:cubicBezTo>
                      <a:pt x="7597" y="4796"/>
                      <a:pt x="7907" y="4653"/>
                      <a:pt x="8109" y="4498"/>
                    </a:cubicBezTo>
                    <a:close/>
                    <a:moveTo>
                      <a:pt x="8085" y="5189"/>
                    </a:moveTo>
                    <a:lnTo>
                      <a:pt x="8085" y="7915"/>
                    </a:lnTo>
                    <a:cubicBezTo>
                      <a:pt x="8085" y="8106"/>
                      <a:pt x="7776" y="8356"/>
                      <a:pt x="7085" y="8558"/>
                    </a:cubicBezTo>
                    <a:lnTo>
                      <a:pt x="7085" y="5629"/>
                    </a:lnTo>
                    <a:cubicBezTo>
                      <a:pt x="7442" y="5522"/>
                      <a:pt x="7823" y="5391"/>
                      <a:pt x="8085" y="5189"/>
                    </a:cubicBezTo>
                    <a:close/>
                    <a:moveTo>
                      <a:pt x="739" y="5201"/>
                    </a:moveTo>
                    <a:cubicBezTo>
                      <a:pt x="953" y="5355"/>
                      <a:pt x="1287" y="5510"/>
                      <a:pt x="1727" y="5629"/>
                    </a:cubicBezTo>
                    <a:lnTo>
                      <a:pt x="1727" y="6713"/>
                    </a:lnTo>
                    <a:cubicBezTo>
                      <a:pt x="1727" y="6808"/>
                      <a:pt x="1811" y="6879"/>
                      <a:pt x="1894" y="6879"/>
                    </a:cubicBezTo>
                    <a:cubicBezTo>
                      <a:pt x="1989" y="6879"/>
                      <a:pt x="2061" y="6808"/>
                      <a:pt x="2061" y="6713"/>
                    </a:cubicBezTo>
                    <a:lnTo>
                      <a:pt x="2061" y="5712"/>
                    </a:lnTo>
                    <a:cubicBezTo>
                      <a:pt x="2704" y="5867"/>
                      <a:pt x="3454" y="5939"/>
                      <a:pt x="4263" y="5951"/>
                    </a:cubicBezTo>
                    <a:lnTo>
                      <a:pt x="4263" y="8891"/>
                    </a:lnTo>
                    <a:lnTo>
                      <a:pt x="4251" y="8891"/>
                    </a:lnTo>
                    <a:cubicBezTo>
                      <a:pt x="4097" y="8891"/>
                      <a:pt x="3954" y="8891"/>
                      <a:pt x="3811" y="8868"/>
                    </a:cubicBezTo>
                    <a:cubicBezTo>
                      <a:pt x="3275" y="8844"/>
                      <a:pt x="2775" y="8784"/>
                      <a:pt x="2323" y="8701"/>
                    </a:cubicBezTo>
                    <a:cubicBezTo>
                      <a:pt x="2239" y="8689"/>
                      <a:pt x="2144" y="8665"/>
                      <a:pt x="2061" y="8653"/>
                    </a:cubicBezTo>
                    <a:lnTo>
                      <a:pt x="2061" y="7403"/>
                    </a:lnTo>
                    <a:cubicBezTo>
                      <a:pt x="2061" y="7308"/>
                      <a:pt x="1989" y="7236"/>
                      <a:pt x="1894" y="7236"/>
                    </a:cubicBezTo>
                    <a:cubicBezTo>
                      <a:pt x="1811" y="7236"/>
                      <a:pt x="1727" y="7308"/>
                      <a:pt x="1727" y="7403"/>
                    </a:cubicBezTo>
                    <a:lnTo>
                      <a:pt x="1727" y="8558"/>
                    </a:lnTo>
                    <a:lnTo>
                      <a:pt x="1465" y="8463"/>
                    </a:lnTo>
                    <a:cubicBezTo>
                      <a:pt x="1001" y="8308"/>
                      <a:pt x="739" y="8094"/>
                      <a:pt x="739" y="7915"/>
                    </a:cubicBezTo>
                    <a:lnTo>
                      <a:pt x="739" y="5201"/>
                    </a:lnTo>
                    <a:close/>
                    <a:moveTo>
                      <a:pt x="8582" y="0"/>
                    </a:moveTo>
                    <a:cubicBezTo>
                      <a:pt x="8541" y="0"/>
                      <a:pt x="8496" y="15"/>
                      <a:pt x="8454" y="45"/>
                    </a:cubicBezTo>
                    <a:lnTo>
                      <a:pt x="5775" y="2724"/>
                    </a:lnTo>
                    <a:cubicBezTo>
                      <a:pt x="5502" y="2700"/>
                      <a:pt x="5204" y="2664"/>
                      <a:pt x="4882" y="2664"/>
                    </a:cubicBezTo>
                    <a:cubicBezTo>
                      <a:pt x="4799" y="2664"/>
                      <a:pt x="4728" y="2724"/>
                      <a:pt x="4728" y="2831"/>
                    </a:cubicBezTo>
                    <a:cubicBezTo>
                      <a:pt x="4728" y="2915"/>
                      <a:pt x="4787" y="2998"/>
                      <a:pt x="4882" y="2998"/>
                    </a:cubicBezTo>
                    <a:cubicBezTo>
                      <a:pt x="5097" y="3010"/>
                      <a:pt x="5299" y="3010"/>
                      <a:pt x="5502" y="3034"/>
                    </a:cubicBezTo>
                    <a:lnTo>
                      <a:pt x="5275" y="3260"/>
                    </a:lnTo>
                    <a:cubicBezTo>
                      <a:pt x="5216" y="3234"/>
                      <a:pt x="5151" y="3221"/>
                      <a:pt x="5086" y="3221"/>
                    </a:cubicBezTo>
                    <a:cubicBezTo>
                      <a:pt x="4971" y="3221"/>
                      <a:pt x="4855" y="3263"/>
                      <a:pt x="4763" y="3355"/>
                    </a:cubicBezTo>
                    <a:cubicBezTo>
                      <a:pt x="4680" y="3438"/>
                      <a:pt x="4632" y="3546"/>
                      <a:pt x="4632" y="3665"/>
                    </a:cubicBezTo>
                    <a:cubicBezTo>
                      <a:pt x="4632" y="3784"/>
                      <a:pt x="4680" y="3903"/>
                      <a:pt x="4763" y="3974"/>
                    </a:cubicBezTo>
                    <a:cubicBezTo>
                      <a:pt x="4859" y="4069"/>
                      <a:pt x="4978" y="4105"/>
                      <a:pt x="5085" y="4105"/>
                    </a:cubicBezTo>
                    <a:cubicBezTo>
                      <a:pt x="5204" y="4105"/>
                      <a:pt x="5311" y="4069"/>
                      <a:pt x="5394" y="3974"/>
                    </a:cubicBezTo>
                    <a:cubicBezTo>
                      <a:pt x="5525" y="3843"/>
                      <a:pt x="5549" y="3629"/>
                      <a:pt x="5478" y="3474"/>
                    </a:cubicBezTo>
                    <a:lnTo>
                      <a:pt x="5883" y="3069"/>
                    </a:lnTo>
                    <a:cubicBezTo>
                      <a:pt x="7299" y="3248"/>
                      <a:pt x="8050" y="3653"/>
                      <a:pt x="8050" y="3950"/>
                    </a:cubicBezTo>
                    <a:cubicBezTo>
                      <a:pt x="8050" y="4343"/>
                      <a:pt x="6656" y="4915"/>
                      <a:pt x="4382" y="4915"/>
                    </a:cubicBezTo>
                    <a:cubicBezTo>
                      <a:pt x="2096" y="4915"/>
                      <a:pt x="703" y="4343"/>
                      <a:pt x="703" y="3950"/>
                    </a:cubicBezTo>
                    <a:cubicBezTo>
                      <a:pt x="703" y="3653"/>
                      <a:pt x="1465" y="3248"/>
                      <a:pt x="2870" y="3069"/>
                    </a:cubicBezTo>
                    <a:lnTo>
                      <a:pt x="3275" y="3474"/>
                    </a:lnTo>
                    <a:cubicBezTo>
                      <a:pt x="3204" y="3629"/>
                      <a:pt x="3227" y="3843"/>
                      <a:pt x="3370" y="3974"/>
                    </a:cubicBezTo>
                    <a:cubicBezTo>
                      <a:pt x="3454" y="4069"/>
                      <a:pt x="3573" y="4105"/>
                      <a:pt x="3680" y="4105"/>
                    </a:cubicBezTo>
                    <a:cubicBezTo>
                      <a:pt x="3799" y="4105"/>
                      <a:pt x="3918" y="4069"/>
                      <a:pt x="3989" y="3974"/>
                    </a:cubicBezTo>
                    <a:cubicBezTo>
                      <a:pt x="4085" y="3891"/>
                      <a:pt x="4120" y="3784"/>
                      <a:pt x="4120" y="3665"/>
                    </a:cubicBezTo>
                    <a:cubicBezTo>
                      <a:pt x="4120" y="3546"/>
                      <a:pt x="4085" y="3426"/>
                      <a:pt x="3989" y="3355"/>
                    </a:cubicBezTo>
                    <a:cubicBezTo>
                      <a:pt x="3906" y="3263"/>
                      <a:pt x="3787" y="3221"/>
                      <a:pt x="3672" y="3221"/>
                    </a:cubicBezTo>
                    <a:cubicBezTo>
                      <a:pt x="3608" y="3221"/>
                      <a:pt x="3545" y="3234"/>
                      <a:pt x="3489" y="3260"/>
                    </a:cubicBezTo>
                    <a:lnTo>
                      <a:pt x="3263" y="3034"/>
                    </a:lnTo>
                    <a:cubicBezTo>
                      <a:pt x="3561" y="3010"/>
                      <a:pt x="3870" y="2998"/>
                      <a:pt x="4216" y="2998"/>
                    </a:cubicBezTo>
                    <a:cubicBezTo>
                      <a:pt x="4299" y="2998"/>
                      <a:pt x="4382" y="2915"/>
                      <a:pt x="4382" y="2831"/>
                    </a:cubicBezTo>
                    <a:cubicBezTo>
                      <a:pt x="4382" y="2736"/>
                      <a:pt x="4299" y="2664"/>
                      <a:pt x="4216" y="2664"/>
                    </a:cubicBezTo>
                    <a:cubicBezTo>
                      <a:pt x="3799" y="2664"/>
                      <a:pt x="3382" y="2700"/>
                      <a:pt x="2977" y="2736"/>
                    </a:cubicBezTo>
                    <a:lnTo>
                      <a:pt x="299" y="57"/>
                    </a:lnTo>
                    <a:cubicBezTo>
                      <a:pt x="269" y="27"/>
                      <a:pt x="227" y="12"/>
                      <a:pt x="184" y="12"/>
                    </a:cubicBezTo>
                    <a:cubicBezTo>
                      <a:pt x="141" y="12"/>
                      <a:pt x="96" y="27"/>
                      <a:pt x="60" y="57"/>
                    </a:cubicBezTo>
                    <a:cubicBezTo>
                      <a:pt x="1" y="117"/>
                      <a:pt x="1" y="224"/>
                      <a:pt x="60" y="295"/>
                    </a:cubicBezTo>
                    <a:lnTo>
                      <a:pt x="2561" y="2795"/>
                    </a:lnTo>
                    <a:cubicBezTo>
                      <a:pt x="1322" y="2998"/>
                      <a:pt x="358" y="3379"/>
                      <a:pt x="358" y="3962"/>
                    </a:cubicBezTo>
                    <a:lnTo>
                      <a:pt x="358" y="4236"/>
                    </a:lnTo>
                    <a:lnTo>
                      <a:pt x="358" y="4653"/>
                    </a:lnTo>
                    <a:lnTo>
                      <a:pt x="358" y="7927"/>
                    </a:lnTo>
                    <a:cubicBezTo>
                      <a:pt x="358" y="8165"/>
                      <a:pt x="525" y="8499"/>
                      <a:pt x="1299" y="8796"/>
                    </a:cubicBezTo>
                    <a:cubicBezTo>
                      <a:pt x="1549" y="8880"/>
                      <a:pt x="1858" y="8975"/>
                      <a:pt x="2204" y="9034"/>
                    </a:cubicBezTo>
                    <a:cubicBezTo>
                      <a:pt x="2668" y="9118"/>
                      <a:pt x="3192" y="9177"/>
                      <a:pt x="3739" y="9213"/>
                    </a:cubicBezTo>
                    <a:cubicBezTo>
                      <a:pt x="3942" y="9225"/>
                      <a:pt x="4144" y="9225"/>
                      <a:pt x="4347" y="9225"/>
                    </a:cubicBezTo>
                    <a:cubicBezTo>
                      <a:pt x="4751" y="9225"/>
                      <a:pt x="5156" y="9213"/>
                      <a:pt x="5537" y="9165"/>
                    </a:cubicBezTo>
                    <a:cubicBezTo>
                      <a:pt x="5633" y="9153"/>
                      <a:pt x="5692" y="9082"/>
                      <a:pt x="5692" y="8987"/>
                    </a:cubicBezTo>
                    <a:cubicBezTo>
                      <a:pt x="5668" y="8903"/>
                      <a:pt x="5597" y="8844"/>
                      <a:pt x="5513" y="8844"/>
                    </a:cubicBezTo>
                    <a:cubicBezTo>
                      <a:pt x="5180" y="8868"/>
                      <a:pt x="4859" y="8880"/>
                      <a:pt x="4513" y="8880"/>
                    </a:cubicBezTo>
                    <a:lnTo>
                      <a:pt x="4513" y="5939"/>
                    </a:lnTo>
                    <a:cubicBezTo>
                      <a:pt x="5299" y="5927"/>
                      <a:pt x="6073" y="5855"/>
                      <a:pt x="6716" y="5701"/>
                    </a:cubicBezTo>
                    <a:lnTo>
                      <a:pt x="6716" y="8630"/>
                    </a:lnTo>
                    <a:cubicBezTo>
                      <a:pt x="6537" y="8677"/>
                      <a:pt x="6359" y="8713"/>
                      <a:pt x="6145" y="8737"/>
                    </a:cubicBezTo>
                    <a:cubicBezTo>
                      <a:pt x="6061" y="8749"/>
                      <a:pt x="6002" y="8844"/>
                      <a:pt x="6014" y="8927"/>
                    </a:cubicBezTo>
                    <a:cubicBezTo>
                      <a:pt x="6025" y="9011"/>
                      <a:pt x="6109" y="9070"/>
                      <a:pt x="6180" y="9070"/>
                    </a:cubicBezTo>
                    <a:lnTo>
                      <a:pt x="6204" y="9070"/>
                    </a:lnTo>
                    <a:cubicBezTo>
                      <a:pt x="6383" y="9034"/>
                      <a:pt x="6645" y="8987"/>
                      <a:pt x="6907" y="8915"/>
                    </a:cubicBezTo>
                    <a:cubicBezTo>
                      <a:pt x="6918" y="8915"/>
                      <a:pt x="6918" y="8915"/>
                      <a:pt x="6942" y="8903"/>
                    </a:cubicBezTo>
                    <a:cubicBezTo>
                      <a:pt x="7609" y="8725"/>
                      <a:pt x="8371" y="8415"/>
                      <a:pt x="8371" y="7891"/>
                    </a:cubicBezTo>
                    <a:lnTo>
                      <a:pt x="8371" y="4629"/>
                    </a:lnTo>
                    <a:lnTo>
                      <a:pt x="8371" y="4617"/>
                    </a:lnTo>
                    <a:lnTo>
                      <a:pt x="8371" y="3903"/>
                    </a:lnTo>
                    <a:cubicBezTo>
                      <a:pt x="8371" y="3546"/>
                      <a:pt x="7990" y="3236"/>
                      <a:pt x="7299" y="2998"/>
                    </a:cubicBezTo>
                    <a:cubicBezTo>
                      <a:pt x="6966" y="2891"/>
                      <a:pt x="6585" y="2795"/>
                      <a:pt x="6168" y="2736"/>
                    </a:cubicBezTo>
                    <a:lnTo>
                      <a:pt x="8669" y="236"/>
                    </a:lnTo>
                    <a:cubicBezTo>
                      <a:pt x="8776" y="224"/>
                      <a:pt x="8776" y="117"/>
                      <a:pt x="8692" y="45"/>
                    </a:cubicBezTo>
                    <a:cubicBezTo>
                      <a:pt x="8663" y="15"/>
                      <a:pt x="8624" y="0"/>
                      <a:pt x="85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2"/>
              <p:cNvSpPr/>
              <p:nvPr/>
            </p:nvSpPr>
            <p:spPr>
              <a:xfrm>
                <a:off x="6922281" y="3873646"/>
                <a:ext cx="40170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10" extrusionOk="0">
                    <a:moveTo>
                      <a:pt x="191" y="0"/>
                    </a:moveTo>
                    <a:cubicBezTo>
                      <a:pt x="162" y="0"/>
                      <a:pt x="132" y="9"/>
                      <a:pt x="107" y="30"/>
                    </a:cubicBezTo>
                    <a:cubicBezTo>
                      <a:pt x="24" y="78"/>
                      <a:pt x="0" y="185"/>
                      <a:pt x="60" y="256"/>
                    </a:cubicBezTo>
                    <a:lnTo>
                      <a:pt x="953" y="1638"/>
                    </a:lnTo>
                    <a:cubicBezTo>
                      <a:pt x="976" y="1685"/>
                      <a:pt x="1036" y="1709"/>
                      <a:pt x="1083" y="1709"/>
                    </a:cubicBezTo>
                    <a:cubicBezTo>
                      <a:pt x="1119" y="1709"/>
                      <a:pt x="1143" y="1697"/>
                      <a:pt x="1179" y="1685"/>
                    </a:cubicBezTo>
                    <a:cubicBezTo>
                      <a:pt x="1250" y="1638"/>
                      <a:pt x="1262" y="1530"/>
                      <a:pt x="1214" y="1459"/>
                    </a:cubicBezTo>
                    <a:lnTo>
                      <a:pt x="321" y="78"/>
                    </a:lnTo>
                    <a:cubicBezTo>
                      <a:pt x="298" y="32"/>
                      <a:pt x="24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2"/>
              <p:cNvSpPr/>
              <p:nvPr/>
            </p:nvSpPr>
            <p:spPr>
              <a:xfrm>
                <a:off x="6889712" y="3913529"/>
                <a:ext cx="56804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920" extrusionOk="0">
                    <a:moveTo>
                      <a:pt x="167" y="1"/>
                    </a:moveTo>
                    <a:cubicBezTo>
                      <a:pt x="103" y="1"/>
                      <a:pt x="50" y="36"/>
                      <a:pt x="24" y="98"/>
                    </a:cubicBezTo>
                    <a:cubicBezTo>
                      <a:pt x="0" y="193"/>
                      <a:pt x="24" y="276"/>
                      <a:pt x="119" y="312"/>
                    </a:cubicBezTo>
                    <a:lnTo>
                      <a:pt x="1536" y="907"/>
                    </a:lnTo>
                    <a:cubicBezTo>
                      <a:pt x="1560" y="919"/>
                      <a:pt x="1584" y="919"/>
                      <a:pt x="1607" y="919"/>
                    </a:cubicBezTo>
                    <a:cubicBezTo>
                      <a:pt x="1667" y="919"/>
                      <a:pt x="1715" y="872"/>
                      <a:pt x="1750" y="812"/>
                    </a:cubicBezTo>
                    <a:cubicBezTo>
                      <a:pt x="1786" y="729"/>
                      <a:pt x="1738" y="634"/>
                      <a:pt x="1667" y="610"/>
                    </a:cubicBezTo>
                    <a:lnTo>
                      <a:pt x="238" y="15"/>
                    </a:lnTo>
                    <a:cubicBezTo>
                      <a:pt x="213" y="5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2"/>
              <p:cNvSpPr/>
              <p:nvPr/>
            </p:nvSpPr>
            <p:spPr>
              <a:xfrm>
                <a:off x="7171823" y="3873710"/>
                <a:ext cx="39788" cy="54323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708" extrusionOk="0">
                    <a:moveTo>
                      <a:pt x="1062" y="0"/>
                    </a:moveTo>
                    <a:cubicBezTo>
                      <a:pt x="1010" y="0"/>
                      <a:pt x="958" y="25"/>
                      <a:pt x="929" y="76"/>
                    </a:cubicBezTo>
                    <a:lnTo>
                      <a:pt x="36" y="1457"/>
                    </a:lnTo>
                    <a:cubicBezTo>
                      <a:pt x="0" y="1528"/>
                      <a:pt x="12" y="1636"/>
                      <a:pt x="84" y="1683"/>
                    </a:cubicBezTo>
                    <a:cubicBezTo>
                      <a:pt x="119" y="1695"/>
                      <a:pt x="143" y="1707"/>
                      <a:pt x="179" y="1707"/>
                    </a:cubicBezTo>
                    <a:cubicBezTo>
                      <a:pt x="238" y="1707"/>
                      <a:pt x="274" y="1683"/>
                      <a:pt x="310" y="1636"/>
                    </a:cubicBezTo>
                    <a:lnTo>
                      <a:pt x="1203" y="254"/>
                    </a:lnTo>
                    <a:cubicBezTo>
                      <a:pt x="1250" y="183"/>
                      <a:pt x="1227" y="76"/>
                      <a:pt x="1155" y="28"/>
                    </a:cubicBezTo>
                    <a:cubicBezTo>
                      <a:pt x="1128" y="10"/>
                      <a:pt x="1095" y="0"/>
                      <a:pt x="10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2"/>
              <p:cNvSpPr/>
              <p:nvPr/>
            </p:nvSpPr>
            <p:spPr>
              <a:xfrm>
                <a:off x="7187725" y="3913529"/>
                <a:ext cx="57217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1610" y="1"/>
                    </a:moveTo>
                    <a:cubicBezTo>
                      <a:pt x="1588" y="1"/>
                      <a:pt x="1567" y="5"/>
                      <a:pt x="1548" y="15"/>
                    </a:cubicBezTo>
                    <a:lnTo>
                      <a:pt x="119" y="610"/>
                    </a:lnTo>
                    <a:cubicBezTo>
                      <a:pt x="36" y="634"/>
                      <a:pt x="0" y="741"/>
                      <a:pt x="36" y="812"/>
                    </a:cubicBezTo>
                    <a:cubicBezTo>
                      <a:pt x="60" y="872"/>
                      <a:pt x="119" y="919"/>
                      <a:pt x="179" y="919"/>
                    </a:cubicBezTo>
                    <a:cubicBezTo>
                      <a:pt x="191" y="919"/>
                      <a:pt x="227" y="919"/>
                      <a:pt x="238" y="907"/>
                    </a:cubicBezTo>
                    <a:lnTo>
                      <a:pt x="1667" y="312"/>
                    </a:lnTo>
                    <a:cubicBezTo>
                      <a:pt x="1762" y="276"/>
                      <a:pt x="1798" y="181"/>
                      <a:pt x="1762" y="98"/>
                    </a:cubicBezTo>
                    <a:cubicBezTo>
                      <a:pt x="1736" y="36"/>
                      <a:pt x="1671" y="1"/>
                      <a:pt x="1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62"/>
            <p:cNvSpPr/>
            <p:nvPr/>
          </p:nvSpPr>
          <p:spPr>
            <a:xfrm>
              <a:off x="1980488" y="3090925"/>
              <a:ext cx="482700" cy="4827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75" name="Google Shape;675;p62"/>
          <p:cNvCxnSpPr/>
          <p:nvPr/>
        </p:nvCxnSpPr>
        <p:spPr>
          <a:xfrm>
            <a:off x="101775" y="1907325"/>
            <a:ext cx="0" cy="2905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6" name="Google Shape;676;p62"/>
          <p:cNvGrpSpPr/>
          <p:nvPr/>
        </p:nvGrpSpPr>
        <p:grpSpPr>
          <a:xfrm>
            <a:off x="4567819" y="101275"/>
            <a:ext cx="4475237" cy="4935100"/>
            <a:chOff x="4571486" y="101275"/>
            <a:chExt cx="4473000" cy="4935100"/>
          </a:xfrm>
        </p:grpSpPr>
        <p:cxnSp>
          <p:nvCxnSpPr>
            <p:cNvPr id="677" name="Google Shape;677;p62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2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2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Прямоугольник 1"/>
          <p:cNvSpPr/>
          <p:nvPr/>
        </p:nvSpPr>
        <p:spPr>
          <a:xfrm>
            <a:off x="4585142" y="2049194"/>
            <a:ext cx="44265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Ул. Коммунистическая, д. 75 – усадьба купца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Паисия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Мальцева. С 1961 по 1998 года – здание Дома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пионеров и Дома творчества. 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Ранее перед центральным фасадом здания стояла скульптура «Пионеры». Сейчас она находится в учреждении, предназначенном для детского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отдыха.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28297" y="4304892"/>
            <a:ext cx="4378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 каком учреждении идет речь? Напишите его название, разгадав ребус.</a:t>
            </a:r>
            <a:endParaRPr lang="ru-RU" sz="1600" i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5" y="78420"/>
            <a:ext cx="4483367" cy="334250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2290" name="Picture 2" descr="Ребус ласточ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8258"/>
            <a:ext cx="2847975" cy="125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4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2"/>
          <p:cNvSpPr/>
          <p:nvPr/>
        </p:nvSpPr>
        <p:spPr>
          <a:xfrm>
            <a:off x="4567820" y="2166456"/>
            <a:ext cx="4575224" cy="299806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20" name="Google Shape;620;p62"/>
          <p:cNvSpPr txBox="1">
            <a:spLocks noGrp="1"/>
          </p:cNvSpPr>
          <p:nvPr>
            <p:ph type="title"/>
          </p:nvPr>
        </p:nvSpPr>
        <p:spPr>
          <a:xfrm>
            <a:off x="6058988" y="631406"/>
            <a:ext cx="2753763" cy="42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+mj-lt"/>
              </a:rPr>
              <a:t>4 вопрос</a:t>
            </a:r>
            <a:endParaRPr sz="3200" dirty="0">
              <a:latin typeface="+mj-lt"/>
            </a:endParaRPr>
          </a:p>
        </p:txBody>
      </p:sp>
      <p:grpSp>
        <p:nvGrpSpPr>
          <p:cNvPr id="644" name="Google Shape;644;p62"/>
          <p:cNvGrpSpPr/>
          <p:nvPr/>
        </p:nvGrpSpPr>
        <p:grpSpPr>
          <a:xfrm>
            <a:off x="6489064" y="2847329"/>
            <a:ext cx="482700" cy="482700"/>
            <a:chOff x="1980488" y="3090925"/>
            <a:chExt cx="482700" cy="482700"/>
          </a:xfrm>
        </p:grpSpPr>
        <p:grpSp>
          <p:nvGrpSpPr>
            <p:cNvPr id="645" name="Google Shape;645;p62"/>
            <p:cNvGrpSpPr/>
            <p:nvPr/>
          </p:nvGrpSpPr>
          <p:grpSpPr>
            <a:xfrm>
              <a:off x="2044237" y="3156713"/>
              <a:ext cx="355230" cy="293401"/>
              <a:chOff x="6889712" y="3833413"/>
              <a:chExt cx="355230" cy="293401"/>
            </a:xfrm>
          </p:grpSpPr>
          <p:sp>
            <p:nvSpPr>
              <p:cNvPr id="646" name="Google Shape;646;p62"/>
              <p:cNvSpPr/>
              <p:nvPr/>
            </p:nvSpPr>
            <p:spPr>
              <a:xfrm>
                <a:off x="6926797" y="3833413"/>
                <a:ext cx="279121" cy="293401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9225" extrusionOk="0">
                    <a:moveTo>
                      <a:pt x="5097" y="3534"/>
                    </a:moveTo>
                    <a:cubicBezTo>
                      <a:pt x="5121" y="3534"/>
                      <a:pt x="5156" y="3546"/>
                      <a:pt x="5180" y="3557"/>
                    </a:cubicBezTo>
                    <a:cubicBezTo>
                      <a:pt x="5228" y="3617"/>
                      <a:pt x="5228" y="3688"/>
                      <a:pt x="5180" y="3736"/>
                    </a:cubicBezTo>
                    <a:cubicBezTo>
                      <a:pt x="5162" y="3760"/>
                      <a:pt x="5130" y="3772"/>
                      <a:pt x="5095" y="3772"/>
                    </a:cubicBezTo>
                    <a:cubicBezTo>
                      <a:pt x="5061" y="3772"/>
                      <a:pt x="5025" y="3760"/>
                      <a:pt x="5002" y="3736"/>
                    </a:cubicBezTo>
                    <a:cubicBezTo>
                      <a:pt x="4978" y="3712"/>
                      <a:pt x="4978" y="3677"/>
                      <a:pt x="4978" y="3653"/>
                    </a:cubicBezTo>
                    <a:cubicBezTo>
                      <a:pt x="4978" y="3617"/>
                      <a:pt x="4990" y="3593"/>
                      <a:pt x="5002" y="3557"/>
                    </a:cubicBezTo>
                    <a:cubicBezTo>
                      <a:pt x="5037" y="3534"/>
                      <a:pt x="5061" y="3534"/>
                      <a:pt x="5097" y="3534"/>
                    </a:cubicBezTo>
                    <a:close/>
                    <a:moveTo>
                      <a:pt x="3710" y="3543"/>
                    </a:moveTo>
                    <a:cubicBezTo>
                      <a:pt x="3742" y="3543"/>
                      <a:pt x="3775" y="3551"/>
                      <a:pt x="3799" y="3569"/>
                    </a:cubicBezTo>
                    <a:cubicBezTo>
                      <a:pt x="3835" y="3605"/>
                      <a:pt x="3835" y="3629"/>
                      <a:pt x="3835" y="3665"/>
                    </a:cubicBezTo>
                    <a:cubicBezTo>
                      <a:pt x="3835" y="3688"/>
                      <a:pt x="3811" y="3724"/>
                      <a:pt x="3799" y="3748"/>
                    </a:cubicBezTo>
                    <a:cubicBezTo>
                      <a:pt x="3775" y="3772"/>
                      <a:pt x="3742" y="3784"/>
                      <a:pt x="3710" y="3784"/>
                    </a:cubicBezTo>
                    <a:cubicBezTo>
                      <a:pt x="3677" y="3784"/>
                      <a:pt x="3644" y="3772"/>
                      <a:pt x="3620" y="3748"/>
                    </a:cubicBezTo>
                    <a:cubicBezTo>
                      <a:pt x="3573" y="3688"/>
                      <a:pt x="3573" y="3617"/>
                      <a:pt x="3620" y="3569"/>
                    </a:cubicBezTo>
                    <a:cubicBezTo>
                      <a:pt x="3644" y="3551"/>
                      <a:pt x="3677" y="3543"/>
                      <a:pt x="3710" y="3543"/>
                    </a:cubicBezTo>
                    <a:close/>
                    <a:moveTo>
                      <a:pt x="8109" y="4498"/>
                    </a:moveTo>
                    <a:lnTo>
                      <a:pt x="8109" y="4665"/>
                    </a:lnTo>
                    <a:lnTo>
                      <a:pt x="8085" y="4665"/>
                    </a:lnTo>
                    <a:cubicBezTo>
                      <a:pt x="8073" y="4843"/>
                      <a:pt x="7764" y="5141"/>
                      <a:pt x="6895" y="5355"/>
                    </a:cubicBezTo>
                    <a:cubicBezTo>
                      <a:pt x="6216" y="5534"/>
                      <a:pt x="5335" y="5629"/>
                      <a:pt x="4406" y="5629"/>
                    </a:cubicBezTo>
                    <a:cubicBezTo>
                      <a:pt x="3501" y="5629"/>
                      <a:pt x="2608" y="5522"/>
                      <a:pt x="1930" y="5355"/>
                    </a:cubicBezTo>
                    <a:cubicBezTo>
                      <a:pt x="1049" y="5141"/>
                      <a:pt x="739" y="4843"/>
                      <a:pt x="739" y="4665"/>
                    </a:cubicBezTo>
                    <a:lnTo>
                      <a:pt x="739" y="4498"/>
                    </a:lnTo>
                    <a:cubicBezTo>
                      <a:pt x="941" y="4665"/>
                      <a:pt x="1251" y="4796"/>
                      <a:pt x="1656" y="4915"/>
                    </a:cubicBezTo>
                    <a:cubicBezTo>
                      <a:pt x="2406" y="5129"/>
                      <a:pt x="3382" y="5248"/>
                      <a:pt x="4418" y="5248"/>
                    </a:cubicBezTo>
                    <a:cubicBezTo>
                      <a:pt x="5466" y="5248"/>
                      <a:pt x="6442" y="5129"/>
                      <a:pt x="7192" y="4915"/>
                    </a:cubicBezTo>
                    <a:cubicBezTo>
                      <a:pt x="7597" y="4796"/>
                      <a:pt x="7907" y="4653"/>
                      <a:pt x="8109" y="4498"/>
                    </a:cubicBezTo>
                    <a:close/>
                    <a:moveTo>
                      <a:pt x="8085" y="5189"/>
                    </a:moveTo>
                    <a:lnTo>
                      <a:pt x="8085" y="7915"/>
                    </a:lnTo>
                    <a:cubicBezTo>
                      <a:pt x="8085" y="8106"/>
                      <a:pt x="7776" y="8356"/>
                      <a:pt x="7085" y="8558"/>
                    </a:cubicBezTo>
                    <a:lnTo>
                      <a:pt x="7085" y="5629"/>
                    </a:lnTo>
                    <a:cubicBezTo>
                      <a:pt x="7442" y="5522"/>
                      <a:pt x="7823" y="5391"/>
                      <a:pt x="8085" y="5189"/>
                    </a:cubicBezTo>
                    <a:close/>
                    <a:moveTo>
                      <a:pt x="739" y="5201"/>
                    </a:moveTo>
                    <a:cubicBezTo>
                      <a:pt x="953" y="5355"/>
                      <a:pt x="1287" y="5510"/>
                      <a:pt x="1727" y="5629"/>
                    </a:cubicBezTo>
                    <a:lnTo>
                      <a:pt x="1727" y="6713"/>
                    </a:lnTo>
                    <a:cubicBezTo>
                      <a:pt x="1727" y="6808"/>
                      <a:pt x="1811" y="6879"/>
                      <a:pt x="1894" y="6879"/>
                    </a:cubicBezTo>
                    <a:cubicBezTo>
                      <a:pt x="1989" y="6879"/>
                      <a:pt x="2061" y="6808"/>
                      <a:pt x="2061" y="6713"/>
                    </a:cubicBezTo>
                    <a:lnTo>
                      <a:pt x="2061" y="5712"/>
                    </a:lnTo>
                    <a:cubicBezTo>
                      <a:pt x="2704" y="5867"/>
                      <a:pt x="3454" y="5939"/>
                      <a:pt x="4263" y="5951"/>
                    </a:cubicBezTo>
                    <a:lnTo>
                      <a:pt x="4263" y="8891"/>
                    </a:lnTo>
                    <a:lnTo>
                      <a:pt x="4251" y="8891"/>
                    </a:lnTo>
                    <a:cubicBezTo>
                      <a:pt x="4097" y="8891"/>
                      <a:pt x="3954" y="8891"/>
                      <a:pt x="3811" y="8868"/>
                    </a:cubicBezTo>
                    <a:cubicBezTo>
                      <a:pt x="3275" y="8844"/>
                      <a:pt x="2775" y="8784"/>
                      <a:pt x="2323" y="8701"/>
                    </a:cubicBezTo>
                    <a:cubicBezTo>
                      <a:pt x="2239" y="8689"/>
                      <a:pt x="2144" y="8665"/>
                      <a:pt x="2061" y="8653"/>
                    </a:cubicBezTo>
                    <a:lnTo>
                      <a:pt x="2061" y="7403"/>
                    </a:lnTo>
                    <a:cubicBezTo>
                      <a:pt x="2061" y="7308"/>
                      <a:pt x="1989" y="7236"/>
                      <a:pt x="1894" y="7236"/>
                    </a:cubicBezTo>
                    <a:cubicBezTo>
                      <a:pt x="1811" y="7236"/>
                      <a:pt x="1727" y="7308"/>
                      <a:pt x="1727" y="7403"/>
                    </a:cubicBezTo>
                    <a:lnTo>
                      <a:pt x="1727" y="8558"/>
                    </a:lnTo>
                    <a:lnTo>
                      <a:pt x="1465" y="8463"/>
                    </a:lnTo>
                    <a:cubicBezTo>
                      <a:pt x="1001" y="8308"/>
                      <a:pt x="739" y="8094"/>
                      <a:pt x="739" y="7915"/>
                    </a:cubicBezTo>
                    <a:lnTo>
                      <a:pt x="739" y="5201"/>
                    </a:lnTo>
                    <a:close/>
                    <a:moveTo>
                      <a:pt x="8582" y="0"/>
                    </a:moveTo>
                    <a:cubicBezTo>
                      <a:pt x="8541" y="0"/>
                      <a:pt x="8496" y="15"/>
                      <a:pt x="8454" y="45"/>
                    </a:cubicBezTo>
                    <a:lnTo>
                      <a:pt x="5775" y="2724"/>
                    </a:lnTo>
                    <a:cubicBezTo>
                      <a:pt x="5502" y="2700"/>
                      <a:pt x="5204" y="2664"/>
                      <a:pt x="4882" y="2664"/>
                    </a:cubicBezTo>
                    <a:cubicBezTo>
                      <a:pt x="4799" y="2664"/>
                      <a:pt x="4728" y="2724"/>
                      <a:pt x="4728" y="2831"/>
                    </a:cubicBezTo>
                    <a:cubicBezTo>
                      <a:pt x="4728" y="2915"/>
                      <a:pt x="4787" y="2998"/>
                      <a:pt x="4882" y="2998"/>
                    </a:cubicBezTo>
                    <a:cubicBezTo>
                      <a:pt x="5097" y="3010"/>
                      <a:pt x="5299" y="3010"/>
                      <a:pt x="5502" y="3034"/>
                    </a:cubicBezTo>
                    <a:lnTo>
                      <a:pt x="5275" y="3260"/>
                    </a:lnTo>
                    <a:cubicBezTo>
                      <a:pt x="5216" y="3234"/>
                      <a:pt x="5151" y="3221"/>
                      <a:pt x="5086" y="3221"/>
                    </a:cubicBezTo>
                    <a:cubicBezTo>
                      <a:pt x="4971" y="3221"/>
                      <a:pt x="4855" y="3263"/>
                      <a:pt x="4763" y="3355"/>
                    </a:cubicBezTo>
                    <a:cubicBezTo>
                      <a:pt x="4680" y="3438"/>
                      <a:pt x="4632" y="3546"/>
                      <a:pt x="4632" y="3665"/>
                    </a:cubicBezTo>
                    <a:cubicBezTo>
                      <a:pt x="4632" y="3784"/>
                      <a:pt x="4680" y="3903"/>
                      <a:pt x="4763" y="3974"/>
                    </a:cubicBezTo>
                    <a:cubicBezTo>
                      <a:pt x="4859" y="4069"/>
                      <a:pt x="4978" y="4105"/>
                      <a:pt x="5085" y="4105"/>
                    </a:cubicBezTo>
                    <a:cubicBezTo>
                      <a:pt x="5204" y="4105"/>
                      <a:pt x="5311" y="4069"/>
                      <a:pt x="5394" y="3974"/>
                    </a:cubicBezTo>
                    <a:cubicBezTo>
                      <a:pt x="5525" y="3843"/>
                      <a:pt x="5549" y="3629"/>
                      <a:pt x="5478" y="3474"/>
                    </a:cubicBezTo>
                    <a:lnTo>
                      <a:pt x="5883" y="3069"/>
                    </a:lnTo>
                    <a:cubicBezTo>
                      <a:pt x="7299" y="3248"/>
                      <a:pt x="8050" y="3653"/>
                      <a:pt x="8050" y="3950"/>
                    </a:cubicBezTo>
                    <a:cubicBezTo>
                      <a:pt x="8050" y="4343"/>
                      <a:pt x="6656" y="4915"/>
                      <a:pt x="4382" y="4915"/>
                    </a:cubicBezTo>
                    <a:cubicBezTo>
                      <a:pt x="2096" y="4915"/>
                      <a:pt x="703" y="4343"/>
                      <a:pt x="703" y="3950"/>
                    </a:cubicBezTo>
                    <a:cubicBezTo>
                      <a:pt x="703" y="3653"/>
                      <a:pt x="1465" y="3248"/>
                      <a:pt x="2870" y="3069"/>
                    </a:cubicBezTo>
                    <a:lnTo>
                      <a:pt x="3275" y="3474"/>
                    </a:lnTo>
                    <a:cubicBezTo>
                      <a:pt x="3204" y="3629"/>
                      <a:pt x="3227" y="3843"/>
                      <a:pt x="3370" y="3974"/>
                    </a:cubicBezTo>
                    <a:cubicBezTo>
                      <a:pt x="3454" y="4069"/>
                      <a:pt x="3573" y="4105"/>
                      <a:pt x="3680" y="4105"/>
                    </a:cubicBezTo>
                    <a:cubicBezTo>
                      <a:pt x="3799" y="4105"/>
                      <a:pt x="3918" y="4069"/>
                      <a:pt x="3989" y="3974"/>
                    </a:cubicBezTo>
                    <a:cubicBezTo>
                      <a:pt x="4085" y="3891"/>
                      <a:pt x="4120" y="3784"/>
                      <a:pt x="4120" y="3665"/>
                    </a:cubicBezTo>
                    <a:cubicBezTo>
                      <a:pt x="4120" y="3546"/>
                      <a:pt x="4085" y="3426"/>
                      <a:pt x="3989" y="3355"/>
                    </a:cubicBezTo>
                    <a:cubicBezTo>
                      <a:pt x="3906" y="3263"/>
                      <a:pt x="3787" y="3221"/>
                      <a:pt x="3672" y="3221"/>
                    </a:cubicBezTo>
                    <a:cubicBezTo>
                      <a:pt x="3608" y="3221"/>
                      <a:pt x="3545" y="3234"/>
                      <a:pt x="3489" y="3260"/>
                    </a:cubicBezTo>
                    <a:lnTo>
                      <a:pt x="3263" y="3034"/>
                    </a:lnTo>
                    <a:cubicBezTo>
                      <a:pt x="3561" y="3010"/>
                      <a:pt x="3870" y="2998"/>
                      <a:pt x="4216" y="2998"/>
                    </a:cubicBezTo>
                    <a:cubicBezTo>
                      <a:pt x="4299" y="2998"/>
                      <a:pt x="4382" y="2915"/>
                      <a:pt x="4382" y="2831"/>
                    </a:cubicBezTo>
                    <a:cubicBezTo>
                      <a:pt x="4382" y="2736"/>
                      <a:pt x="4299" y="2664"/>
                      <a:pt x="4216" y="2664"/>
                    </a:cubicBezTo>
                    <a:cubicBezTo>
                      <a:pt x="3799" y="2664"/>
                      <a:pt x="3382" y="2700"/>
                      <a:pt x="2977" y="2736"/>
                    </a:cubicBezTo>
                    <a:lnTo>
                      <a:pt x="299" y="57"/>
                    </a:lnTo>
                    <a:cubicBezTo>
                      <a:pt x="269" y="27"/>
                      <a:pt x="227" y="12"/>
                      <a:pt x="184" y="12"/>
                    </a:cubicBezTo>
                    <a:cubicBezTo>
                      <a:pt x="141" y="12"/>
                      <a:pt x="96" y="27"/>
                      <a:pt x="60" y="57"/>
                    </a:cubicBezTo>
                    <a:cubicBezTo>
                      <a:pt x="1" y="117"/>
                      <a:pt x="1" y="224"/>
                      <a:pt x="60" y="295"/>
                    </a:cubicBezTo>
                    <a:lnTo>
                      <a:pt x="2561" y="2795"/>
                    </a:lnTo>
                    <a:cubicBezTo>
                      <a:pt x="1322" y="2998"/>
                      <a:pt x="358" y="3379"/>
                      <a:pt x="358" y="3962"/>
                    </a:cubicBezTo>
                    <a:lnTo>
                      <a:pt x="358" y="4236"/>
                    </a:lnTo>
                    <a:lnTo>
                      <a:pt x="358" y="4653"/>
                    </a:lnTo>
                    <a:lnTo>
                      <a:pt x="358" y="7927"/>
                    </a:lnTo>
                    <a:cubicBezTo>
                      <a:pt x="358" y="8165"/>
                      <a:pt x="525" y="8499"/>
                      <a:pt x="1299" y="8796"/>
                    </a:cubicBezTo>
                    <a:cubicBezTo>
                      <a:pt x="1549" y="8880"/>
                      <a:pt x="1858" y="8975"/>
                      <a:pt x="2204" y="9034"/>
                    </a:cubicBezTo>
                    <a:cubicBezTo>
                      <a:pt x="2668" y="9118"/>
                      <a:pt x="3192" y="9177"/>
                      <a:pt x="3739" y="9213"/>
                    </a:cubicBezTo>
                    <a:cubicBezTo>
                      <a:pt x="3942" y="9225"/>
                      <a:pt x="4144" y="9225"/>
                      <a:pt x="4347" y="9225"/>
                    </a:cubicBezTo>
                    <a:cubicBezTo>
                      <a:pt x="4751" y="9225"/>
                      <a:pt x="5156" y="9213"/>
                      <a:pt x="5537" y="9165"/>
                    </a:cubicBezTo>
                    <a:cubicBezTo>
                      <a:pt x="5633" y="9153"/>
                      <a:pt x="5692" y="9082"/>
                      <a:pt x="5692" y="8987"/>
                    </a:cubicBezTo>
                    <a:cubicBezTo>
                      <a:pt x="5668" y="8903"/>
                      <a:pt x="5597" y="8844"/>
                      <a:pt x="5513" y="8844"/>
                    </a:cubicBezTo>
                    <a:cubicBezTo>
                      <a:pt x="5180" y="8868"/>
                      <a:pt x="4859" y="8880"/>
                      <a:pt x="4513" y="8880"/>
                    </a:cubicBezTo>
                    <a:lnTo>
                      <a:pt x="4513" y="5939"/>
                    </a:lnTo>
                    <a:cubicBezTo>
                      <a:pt x="5299" y="5927"/>
                      <a:pt x="6073" y="5855"/>
                      <a:pt x="6716" y="5701"/>
                    </a:cubicBezTo>
                    <a:lnTo>
                      <a:pt x="6716" y="8630"/>
                    </a:lnTo>
                    <a:cubicBezTo>
                      <a:pt x="6537" y="8677"/>
                      <a:pt x="6359" y="8713"/>
                      <a:pt x="6145" y="8737"/>
                    </a:cubicBezTo>
                    <a:cubicBezTo>
                      <a:pt x="6061" y="8749"/>
                      <a:pt x="6002" y="8844"/>
                      <a:pt x="6014" y="8927"/>
                    </a:cubicBezTo>
                    <a:cubicBezTo>
                      <a:pt x="6025" y="9011"/>
                      <a:pt x="6109" y="9070"/>
                      <a:pt x="6180" y="9070"/>
                    </a:cubicBezTo>
                    <a:lnTo>
                      <a:pt x="6204" y="9070"/>
                    </a:lnTo>
                    <a:cubicBezTo>
                      <a:pt x="6383" y="9034"/>
                      <a:pt x="6645" y="8987"/>
                      <a:pt x="6907" y="8915"/>
                    </a:cubicBezTo>
                    <a:cubicBezTo>
                      <a:pt x="6918" y="8915"/>
                      <a:pt x="6918" y="8915"/>
                      <a:pt x="6942" y="8903"/>
                    </a:cubicBezTo>
                    <a:cubicBezTo>
                      <a:pt x="7609" y="8725"/>
                      <a:pt x="8371" y="8415"/>
                      <a:pt x="8371" y="7891"/>
                    </a:cubicBezTo>
                    <a:lnTo>
                      <a:pt x="8371" y="4629"/>
                    </a:lnTo>
                    <a:lnTo>
                      <a:pt x="8371" y="4617"/>
                    </a:lnTo>
                    <a:lnTo>
                      <a:pt x="8371" y="3903"/>
                    </a:lnTo>
                    <a:cubicBezTo>
                      <a:pt x="8371" y="3546"/>
                      <a:pt x="7990" y="3236"/>
                      <a:pt x="7299" y="2998"/>
                    </a:cubicBezTo>
                    <a:cubicBezTo>
                      <a:pt x="6966" y="2891"/>
                      <a:pt x="6585" y="2795"/>
                      <a:pt x="6168" y="2736"/>
                    </a:cubicBezTo>
                    <a:lnTo>
                      <a:pt x="8669" y="236"/>
                    </a:lnTo>
                    <a:cubicBezTo>
                      <a:pt x="8776" y="224"/>
                      <a:pt x="8776" y="117"/>
                      <a:pt x="8692" y="45"/>
                    </a:cubicBezTo>
                    <a:cubicBezTo>
                      <a:pt x="8663" y="15"/>
                      <a:pt x="8624" y="0"/>
                      <a:pt x="85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2"/>
              <p:cNvSpPr/>
              <p:nvPr/>
            </p:nvSpPr>
            <p:spPr>
              <a:xfrm>
                <a:off x="6922281" y="3873646"/>
                <a:ext cx="40170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10" extrusionOk="0">
                    <a:moveTo>
                      <a:pt x="191" y="0"/>
                    </a:moveTo>
                    <a:cubicBezTo>
                      <a:pt x="162" y="0"/>
                      <a:pt x="132" y="9"/>
                      <a:pt x="107" y="30"/>
                    </a:cubicBezTo>
                    <a:cubicBezTo>
                      <a:pt x="24" y="78"/>
                      <a:pt x="0" y="185"/>
                      <a:pt x="60" y="256"/>
                    </a:cubicBezTo>
                    <a:lnTo>
                      <a:pt x="953" y="1638"/>
                    </a:lnTo>
                    <a:cubicBezTo>
                      <a:pt x="976" y="1685"/>
                      <a:pt x="1036" y="1709"/>
                      <a:pt x="1083" y="1709"/>
                    </a:cubicBezTo>
                    <a:cubicBezTo>
                      <a:pt x="1119" y="1709"/>
                      <a:pt x="1143" y="1697"/>
                      <a:pt x="1179" y="1685"/>
                    </a:cubicBezTo>
                    <a:cubicBezTo>
                      <a:pt x="1250" y="1638"/>
                      <a:pt x="1262" y="1530"/>
                      <a:pt x="1214" y="1459"/>
                    </a:cubicBezTo>
                    <a:lnTo>
                      <a:pt x="321" y="78"/>
                    </a:lnTo>
                    <a:cubicBezTo>
                      <a:pt x="298" y="32"/>
                      <a:pt x="24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2"/>
              <p:cNvSpPr/>
              <p:nvPr/>
            </p:nvSpPr>
            <p:spPr>
              <a:xfrm>
                <a:off x="6889712" y="3913529"/>
                <a:ext cx="56804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920" extrusionOk="0">
                    <a:moveTo>
                      <a:pt x="167" y="1"/>
                    </a:moveTo>
                    <a:cubicBezTo>
                      <a:pt x="103" y="1"/>
                      <a:pt x="50" y="36"/>
                      <a:pt x="24" y="98"/>
                    </a:cubicBezTo>
                    <a:cubicBezTo>
                      <a:pt x="0" y="193"/>
                      <a:pt x="24" y="276"/>
                      <a:pt x="119" y="312"/>
                    </a:cubicBezTo>
                    <a:lnTo>
                      <a:pt x="1536" y="907"/>
                    </a:lnTo>
                    <a:cubicBezTo>
                      <a:pt x="1560" y="919"/>
                      <a:pt x="1584" y="919"/>
                      <a:pt x="1607" y="919"/>
                    </a:cubicBezTo>
                    <a:cubicBezTo>
                      <a:pt x="1667" y="919"/>
                      <a:pt x="1715" y="872"/>
                      <a:pt x="1750" y="812"/>
                    </a:cubicBezTo>
                    <a:cubicBezTo>
                      <a:pt x="1786" y="729"/>
                      <a:pt x="1738" y="634"/>
                      <a:pt x="1667" y="610"/>
                    </a:cubicBezTo>
                    <a:lnTo>
                      <a:pt x="238" y="15"/>
                    </a:lnTo>
                    <a:cubicBezTo>
                      <a:pt x="213" y="5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2"/>
              <p:cNvSpPr/>
              <p:nvPr/>
            </p:nvSpPr>
            <p:spPr>
              <a:xfrm>
                <a:off x="7171823" y="3873710"/>
                <a:ext cx="39788" cy="54323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708" extrusionOk="0">
                    <a:moveTo>
                      <a:pt x="1062" y="0"/>
                    </a:moveTo>
                    <a:cubicBezTo>
                      <a:pt x="1010" y="0"/>
                      <a:pt x="958" y="25"/>
                      <a:pt x="929" y="76"/>
                    </a:cubicBezTo>
                    <a:lnTo>
                      <a:pt x="36" y="1457"/>
                    </a:lnTo>
                    <a:cubicBezTo>
                      <a:pt x="0" y="1528"/>
                      <a:pt x="12" y="1636"/>
                      <a:pt x="84" y="1683"/>
                    </a:cubicBezTo>
                    <a:cubicBezTo>
                      <a:pt x="119" y="1695"/>
                      <a:pt x="143" y="1707"/>
                      <a:pt x="179" y="1707"/>
                    </a:cubicBezTo>
                    <a:cubicBezTo>
                      <a:pt x="238" y="1707"/>
                      <a:pt x="274" y="1683"/>
                      <a:pt x="310" y="1636"/>
                    </a:cubicBezTo>
                    <a:lnTo>
                      <a:pt x="1203" y="254"/>
                    </a:lnTo>
                    <a:cubicBezTo>
                      <a:pt x="1250" y="183"/>
                      <a:pt x="1227" y="76"/>
                      <a:pt x="1155" y="28"/>
                    </a:cubicBezTo>
                    <a:cubicBezTo>
                      <a:pt x="1128" y="10"/>
                      <a:pt x="1095" y="0"/>
                      <a:pt x="10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2"/>
              <p:cNvSpPr/>
              <p:nvPr/>
            </p:nvSpPr>
            <p:spPr>
              <a:xfrm>
                <a:off x="7187725" y="3913529"/>
                <a:ext cx="57217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1610" y="1"/>
                    </a:moveTo>
                    <a:cubicBezTo>
                      <a:pt x="1588" y="1"/>
                      <a:pt x="1567" y="5"/>
                      <a:pt x="1548" y="15"/>
                    </a:cubicBezTo>
                    <a:lnTo>
                      <a:pt x="119" y="610"/>
                    </a:lnTo>
                    <a:cubicBezTo>
                      <a:pt x="36" y="634"/>
                      <a:pt x="0" y="741"/>
                      <a:pt x="36" y="812"/>
                    </a:cubicBezTo>
                    <a:cubicBezTo>
                      <a:pt x="60" y="872"/>
                      <a:pt x="119" y="919"/>
                      <a:pt x="179" y="919"/>
                    </a:cubicBezTo>
                    <a:cubicBezTo>
                      <a:pt x="191" y="919"/>
                      <a:pt x="227" y="919"/>
                      <a:pt x="238" y="907"/>
                    </a:cubicBezTo>
                    <a:lnTo>
                      <a:pt x="1667" y="312"/>
                    </a:lnTo>
                    <a:cubicBezTo>
                      <a:pt x="1762" y="276"/>
                      <a:pt x="1798" y="181"/>
                      <a:pt x="1762" y="98"/>
                    </a:cubicBezTo>
                    <a:cubicBezTo>
                      <a:pt x="1736" y="36"/>
                      <a:pt x="1671" y="1"/>
                      <a:pt x="1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62"/>
            <p:cNvSpPr/>
            <p:nvPr/>
          </p:nvSpPr>
          <p:spPr>
            <a:xfrm>
              <a:off x="1980488" y="3090925"/>
              <a:ext cx="482700" cy="4827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75" name="Google Shape;675;p62"/>
          <p:cNvCxnSpPr/>
          <p:nvPr/>
        </p:nvCxnSpPr>
        <p:spPr>
          <a:xfrm>
            <a:off x="101775" y="1907325"/>
            <a:ext cx="0" cy="2905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6" name="Google Shape;676;p62"/>
          <p:cNvGrpSpPr/>
          <p:nvPr/>
        </p:nvGrpSpPr>
        <p:grpSpPr>
          <a:xfrm>
            <a:off x="4567819" y="101275"/>
            <a:ext cx="4475237" cy="4935100"/>
            <a:chOff x="4571486" y="101275"/>
            <a:chExt cx="4473000" cy="4935100"/>
          </a:xfrm>
        </p:grpSpPr>
        <p:cxnSp>
          <p:nvCxnSpPr>
            <p:cNvPr id="677" name="Google Shape;677;p62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2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2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Прямоугольник 1"/>
          <p:cNvSpPr/>
          <p:nvPr/>
        </p:nvSpPr>
        <p:spPr>
          <a:xfrm>
            <a:off x="4585142" y="2232074"/>
            <a:ext cx="4426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0" algn="just"/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Первая 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комната от вахты в доме </a:t>
            </a:r>
            <a:r>
              <a:rPr lang="ru-RU" sz="1600" dirty="0" err="1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Паисия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Мальцева. 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85142" y="3587527"/>
            <a:ext cx="4378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Посмотрите на фото и попробуйте догадаться, кто собирался в этом помещении в период размещения здесь Дома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пионеров? </a:t>
            </a:r>
            <a:r>
              <a:rPr lang="ru-RU" sz="1600" i="1" dirty="0" smtClean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Запишите ответ.</a:t>
            </a:r>
            <a:endParaRPr lang="ru-RU" sz="1600" i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1 комна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5" y="182879"/>
            <a:ext cx="3592435" cy="478786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40480" y="70795"/>
            <a:ext cx="975360" cy="284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85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2"/>
          <p:cNvSpPr/>
          <p:nvPr/>
        </p:nvSpPr>
        <p:spPr>
          <a:xfrm>
            <a:off x="4567820" y="2166456"/>
            <a:ext cx="4575224" cy="299806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20" name="Google Shape;620;p62"/>
          <p:cNvSpPr txBox="1">
            <a:spLocks noGrp="1"/>
          </p:cNvSpPr>
          <p:nvPr>
            <p:ph type="title"/>
          </p:nvPr>
        </p:nvSpPr>
        <p:spPr>
          <a:xfrm>
            <a:off x="6058988" y="631406"/>
            <a:ext cx="2753763" cy="42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+mj-lt"/>
              </a:rPr>
              <a:t>5 вопрос</a:t>
            </a:r>
            <a:endParaRPr sz="3200" dirty="0">
              <a:latin typeface="+mj-lt"/>
            </a:endParaRPr>
          </a:p>
        </p:txBody>
      </p:sp>
      <p:grpSp>
        <p:nvGrpSpPr>
          <p:cNvPr id="644" name="Google Shape;644;p62"/>
          <p:cNvGrpSpPr/>
          <p:nvPr/>
        </p:nvGrpSpPr>
        <p:grpSpPr>
          <a:xfrm>
            <a:off x="6533184" y="3322477"/>
            <a:ext cx="482700" cy="482700"/>
            <a:chOff x="1980488" y="3090925"/>
            <a:chExt cx="482700" cy="482700"/>
          </a:xfrm>
        </p:grpSpPr>
        <p:grpSp>
          <p:nvGrpSpPr>
            <p:cNvPr id="645" name="Google Shape;645;p62"/>
            <p:cNvGrpSpPr/>
            <p:nvPr/>
          </p:nvGrpSpPr>
          <p:grpSpPr>
            <a:xfrm>
              <a:off x="2044237" y="3156713"/>
              <a:ext cx="355230" cy="293401"/>
              <a:chOff x="6889712" y="3833413"/>
              <a:chExt cx="355230" cy="293401"/>
            </a:xfrm>
          </p:grpSpPr>
          <p:sp>
            <p:nvSpPr>
              <p:cNvPr id="646" name="Google Shape;646;p62"/>
              <p:cNvSpPr/>
              <p:nvPr/>
            </p:nvSpPr>
            <p:spPr>
              <a:xfrm>
                <a:off x="6926797" y="3833413"/>
                <a:ext cx="279121" cy="293401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9225" extrusionOk="0">
                    <a:moveTo>
                      <a:pt x="5097" y="3534"/>
                    </a:moveTo>
                    <a:cubicBezTo>
                      <a:pt x="5121" y="3534"/>
                      <a:pt x="5156" y="3546"/>
                      <a:pt x="5180" y="3557"/>
                    </a:cubicBezTo>
                    <a:cubicBezTo>
                      <a:pt x="5228" y="3617"/>
                      <a:pt x="5228" y="3688"/>
                      <a:pt x="5180" y="3736"/>
                    </a:cubicBezTo>
                    <a:cubicBezTo>
                      <a:pt x="5162" y="3760"/>
                      <a:pt x="5130" y="3772"/>
                      <a:pt x="5095" y="3772"/>
                    </a:cubicBezTo>
                    <a:cubicBezTo>
                      <a:pt x="5061" y="3772"/>
                      <a:pt x="5025" y="3760"/>
                      <a:pt x="5002" y="3736"/>
                    </a:cubicBezTo>
                    <a:cubicBezTo>
                      <a:pt x="4978" y="3712"/>
                      <a:pt x="4978" y="3677"/>
                      <a:pt x="4978" y="3653"/>
                    </a:cubicBezTo>
                    <a:cubicBezTo>
                      <a:pt x="4978" y="3617"/>
                      <a:pt x="4990" y="3593"/>
                      <a:pt x="5002" y="3557"/>
                    </a:cubicBezTo>
                    <a:cubicBezTo>
                      <a:pt x="5037" y="3534"/>
                      <a:pt x="5061" y="3534"/>
                      <a:pt x="5097" y="3534"/>
                    </a:cubicBezTo>
                    <a:close/>
                    <a:moveTo>
                      <a:pt x="3710" y="3543"/>
                    </a:moveTo>
                    <a:cubicBezTo>
                      <a:pt x="3742" y="3543"/>
                      <a:pt x="3775" y="3551"/>
                      <a:pt x="3799" y="3569"/>
                    </a:cubicBezTo>
                    <a:cubicBezTo>
                      <a:pt x="3835" y="3605"/>
                      <a:pt x="3835" y="3629"/>
                      <a:pt x="3835" y="3665"/>
                    </a:cubicBezTo>
                    <a:cubicBezTo>
                      <a:pt x="3835" y="3688"/>
                      <a:pt x="3811" y="3724"/>
                      <a:pt x="3799" y="3748"/>
                    </a:cubicBezTo>
                    <a:cubicBezTo>
                      <a:pt x="3775" y="3772"/>
                      <a:pt x="3742" y="3784"/>
                      <a:pt x="3710" y="3784"/>
                    </a:cubicBezTo>
                    <a:cubicBezTo>
                      <a:pt x="3677" y="3784"/>
                      <a:pt x="3644" y="3772"/>
                      <a:pt x="3620" y="3748"/>
                    </a:cubicBezTo>
                    <a:cubicBezTo>
                      <a:pt x="3573" y="3688"/>
                      <a:pt x="3573" y="3617"/>
                      <a:pt x="3620" y="3569"/>
                    </a:cubicBezTo>
                    <a:cubicBezTo>
                      <a:pt x="3644" y="3551"/>
                      <a:pt x="3677" y="3543"/>
                      <a:pt x="3710" y="3543"/>
                    </a:cubicBezTo>
                    <a:close/>
                    <a:moveTo>
                      <a:pt x="8109" y="4498"/>
                    </a:moveTo>
                    <a:lnTo>
                      <a:pt x="8109" y="4665"/>
                    </a:lnTo>
                    <a:lnTo>
                      <a:pt x="8085" y="4665"/>
                    </a:lnTo>
                    <a:cubicBezTo>
                      <a:pt x="8073" y="4843"/>
                      <a:pt x="7764" y="5141"/>
                      <a:pt x="6895" y="5355"/>
                    </a:cubicBezTo>
                    <a:cubicBezTo>
                      <a:pt x="6216" y="5534"/>
                      <a:pt x="5335" y="5629"/>
                      <a:pt x="4406" y="5629"/>
                    </a:cubicBezTo>
                    <a:cubicBezTo>
                      <a:pt x="3501" y="5629"/>
                      <a:pt x="2608" y="5522"/>
                      <a:pt x="1930" y="5355"/>
                    </a:cubicBezTo>
                    <a:cubicBezTo>
                      <a:pt x="1049" y="5141"/>
                      <a:pt x="739" y="4843"/>
                      <a:pt x="739" y="4665"/>
                    </a:cubicBezTo>
                    <a:lnTo>
                      <a:pt x="739" y="4498"/>
                    </a:lnTo>
                    <a:cubicBezTo>
                      <a:pt x="941" y="4665"/>
                      <a:pt x="1251" y="4796"/>
                      <a:pt x="1656" y="4915"/>
                    </a:cubicBezTo>
                    <a:cubicBezTo>
                      <a:pt x="2406" y="5129"/>
                      <a:pt x="3382" y="5248"/>
                      <a:pt x="4418" y="5248"/>
                    </a:cubicBezTo>
                    <a:cubicBezTo>
                      <a:pt x="5466" y="5248"/>
                      <a:pt x="6442" y="5129"/>
                      <a:pt x="7192" y="4915"/>
                    </a:cubicBezTo>
                    <a:cubicBezTo>
                      <a:pt x="7597" y="4796"/>
                      <a:pt x="7907" y="4653"/>
                      <a:pt x="8109" y="4498"/>
                    </a:cubicBezTo>
                    <a:close/>
                    <a:moveTo>
                      <a:pt x="8085" y="5189"/>
                    </a:moveTo>
                    <a:lnTo>
                      <a:pt x="8085" y="7915"/>
                    </a:lnTo>
                    <a:cubicBezTo>
                      <a:pt x="8085" y="8106"/>
                      <a:pt x="7776" y="8356"/>
                      <a:pt x="7085" y="8558"/>
                    </a:cubicBezTo>
                    <a:lnTo>
                      <a:pt x="7085" y="5629"/>
                    </a:lnTo>
                    <a:cubicBezTo>
                      <a:pt x="7442" y="5522"/>
                      <a:pt x="7823" y="5391"/>
                      <a:pt x="8085" y="5189"/>
                    </a:cubicBezTo>
                    <a:close/>
                    <a:moveTo>
                      <a:pt x="739" y="5201"/>
                    </a:moveTo>
                    <a:cubicBezTo>
                      <a:pt x="953" y="5355"/>
                      <a:pt x="1287" y="5510"/>
                      <a:pt x="1727" y="5629"/>
                    </a:cubicBezTo>
                    <a:lnTo>
                      <a:pt x="1727" y="6713"/>
                    </a:lnTo>
                    <a:cubicBezTo>
                      <a:pt x="1727" y="6808"/>
                      <a:pt x="1811" y="6879"/>
                      <a:pt x="1894" y="6879"/>
                    </a:cubicBezTo>
                    <a:cubicBezTo>
                      <a:pt x="1989" y="6879"/>
                      <a:pt x="2061" y="6808"/>
                      <a:pt x="2061" y="6713"/>
                    </a:cubicBezTo>
                    <a:lnTo>
                      <a:pt x="2061" y="5712"/>
                    </a:lnTo>
                    <a:cubicBezTo>
                      <a:pt x="2704" y="5867"/>
                      <a:pt x="3454" y="5939"/>
                      <a:pt x="4263" y="5951"/>
                    </a:cubicBezTo>
                    <a:lnTo>
                      <a:pt x="4263" y="8891"/>
                    </a:lnTo>
                    <a:lnTo>
                      <a:pt x="4251" y="8891"/>
                    </a:lnTo>
                    <a:cubicBezTo>
                      <a:pt x="4097" y="8891"/>
                      <a:pt x="3954" y="8891"/>
                      <a:pt x="3811" y="8868"/>
                    </a:cubicBezTo>
                    <a:cubicBezTo>
                      <a:pt x="3275" y="8844"/>
                      <a:pt x="2775" y="8784"/>
                      <a:pt x="2323" y="8701"/>
                    </a:cubicBezTo>
                    <a:cubicBezTo>
                      <a:pt x="2239" y="8689"/>
                      <a:pt x="2144" y="8665"/>
                      <a:pt x="2061" y="8653"/>
                    </a:cubicBezTo>
                    <a:lnTo>
                      <a:pt x="2061" y="7403"/>
                    </a:lnTo>
                    <a:cubicBezTo>
                      <a:pt x="2061" y="7308"/>
                      <a:pt x="1989" y="7236"/>
                      <a:pt x="1894" y="7236"/>
                    </a:cubicBezTo>
                    <a:cubicBezTo>
                      <a:pt x="1811" y="7236"/>
                      <a:pt x="1727" y="7308"/>
                      <a:pt x="1727" y="7403"/>
                    </a:cubicBezTo>
                    <a:lnTo>
                      <a:pt x="1727" y="8558"/>
                    </a:lnTo>
                    <a:lnTo>
                      <a:pt x="1465" y="8463"/>
                    </a:lnTo>
                    <a:cubicBezTo>
                      <a:pt x="1001" y="8308"/>
                      <a:pt x="739" y="8094"/>
                      <a:pt x="739" y="7915"/>
                    </a:cubicBezTo>
                    <a:lnTo>
                      <a:pt x="739" y="5201"/>
                    </a:lnTo>
                    <a:close/>
                    <a:moveTo>
                      <a:pt x="8582" y="0"/>
                    </a:moveTo>
                    <a:cubicBezTo>
                      <a:pt x="8541" y="0"/>
                      <a:pt x="8496" y="15"/>
                      <a:pt x="8454" y="45"/>
                    </a:cubicBezTo>
                    <a:lnTo>
                      <a:pt x="5775" y="2724"/>
                    </a:lnTo>
                    <a:cubicBezTo>
                      <a:pt x="5502" y="2700"/>
                      <a:pt x="5204" y="2664"/>
                      <a:pt x="4882" y="2664"/>
                    </a:cubicBezTo>
                    <a:cubicBezTo>
                      <a:pt x="4799" y="2664"/>
                      <a:pt x="4728" y="2724"/>
                      <a:pt x="4728" y="2831"/>
                    </a:cubicBezTo>
                    <a:cubicBezTo>
                      <a:pt x="4728" y="2915"/>
                      <a:pt x="4787" y="2998"/>
                      <a:pt x="4882" y="2998"/>
                    </a:cubicBezTo>
                    <a:cubicBezTo>
                      <a:pt x="5097" y="3010"/>
                      <a:pt x="5299" y="3010"/>
                      <a:pt x="5502" y="3034"/>
                    </a:cubicBezTo>
                    <a:lnTo>
                      <a:pt x="5275" y="3260"/>
                    </a:lnTo>
                    <a:cubicBezTo>
                      <a:pt x="5216" y="3234"/>
                      <a:pt x="5151" y="3221"/>
                      <a:pt x="5086" y="3221"/>
                    </a:cubicBezTo>
                    <a:cubicBezTo>
                      <a:pt x="4971" y="3221"/>
                      <a:pt x="4855" y="3263"/>
                      <a:pt x="4763" y="3355"/>
                    </a:cubicBezTo>
                    <a:cubicBezTo>
                      <a:pt x="4680" y="3438"/>
                      <a:pt x="4632" y="3546"/>
                      <a:pt x="4632" y="3665"/>
                    </a:cubicBezTo>
                    <a:cubicBezTo>
                      <a:pt x="4632" y="3784"/>
                      <a:pt x="4680" y="3903"/>
                      <a:pt x="4763" y="3974"/>
                    </a:cubicBezTo>
                    <a:cubicBezTo>
                      <a:pt x="4859" y="4069"/>
                      <a:pt x="4978" y="4105"/>
                      <a:pt x="5085" y="4105"/>
                    </a:cubicBezTo>
                    <a:cubicBezTo>
                      <a:pt x="5204" y="4105"/>
                      <a:pt x="5311" y="4069"/>
                      <a:pt x="5394" y="3974"/>
                    </a:cubicBezTo>
                    <a:cubicBezTo>
                      <a:pt x="5525" y="3843"/>
                      <a:pt x="5549" y="3629"/>
                      <a:pt x="5478" y="3474"/>
                    </a:cubicBezTo>
                    <a:lnTo>
                      <a:pt x="5883" y="3069"/>
                    </a:lnTo>
                    <a:cubicBezTo>
                      <a:pt x="7299" y="3248"/>
                      <a:pt x="8050" y="3653"/>
                      <a:pt x="8050" y="3950"/>
                    </a:cubicBezTo>
                    <a:cubicBezTo>
                      <a:pt x="8050" y="4343"/>
                      <a:pt x="6656" y="4915"/>
                      <a:pt x="4382" y="4915"/>
                    </a:cubicBezTo>
                    <a:cubicBezTo>
                      <a:pt x="2096" y="4915"/>
                      <a:pt x="703" y="4343"/>
                      <a:pt x="703" y="3950"/>
                    </a:cubicBezTo>
                    <a:cubicBezTo>
                      <a:pt x="703" y="3653"/>
                      <a:pt x="1465" y="3248"/>
                      <a:pt x="2870" y="3069"/>
                    </a:cubicBezTo>
                    <a:lnTo>
                      <a:pt x="3275" y="3474"/>
                    </a:lnTo>
                    <a:cubicBezTo>
                      <a:pt x="3204" y="3629"/>
                      <a:pt x="3227" y="3843"/>
                      <a:pt x="3370" y="3974"/>
                    </a:cubicBezTo>
                    <a:cubicBezTo>
                      <a:pt x="3454" y="4069"/>
                      <a:pt x="3573" y="4105"/>
                      <a:pt x="3680" y="4105"/>
                    </a:cubicBezTo>
                    <a:cubicBezTo>
                      <a:pt x="3799" y="4105"/>
                      <a:pt x="3918" y="4069"/>
                      <a:pt x="3989" y="3974"/>
                    </a:cubicBezTo>
                    <a:cubicBezTo>
                      <a:pt x="4085" y="3891"/>
                      <a:pt x="4120" y="3784"/>
                      <a:pt x="4120" y="3665"/>
                    </a:cubicBezTo>
                    <a:cubicBezTo>
                      <a:pt x="4120" y="3546"/>
                      <a:pt x="4085" y="3426"/>
                      <a:pt x="3989" y="3355"/>
                    </a:cubicBezTo>
                    <a:cubicBezTo>
                      <a:pt x="3906" y="3263"/>
                      <a:pt x="3787" y="3221"/>
                      <a:pt x="3672" y="3221"/>
                    </a:cubicBezTo>
                    <a:cubicBezTo>
                      <a:pt x="3608" y="3221"/>
                      <a:pt x="3545" y="3234"/>
                      <a:pt x="3489" y="3260"/>
                    </a:cubicBezTo>
                    <a:lnTo>
                      <a:pt x="3263" y="3034"/>
                    </a:lnTo>
                    <a:cubicBezTo>
                      <a:pt x="3561" y="3010"/>
                      <a:pt x="3870" y="2998"/>
                      <a:pt x="4216" y="2998"/>
                    </a:cubicBezTo>
                    <a:cubicBezTo>
                      <a:pt x="4299" y="2998"/>
                      <a:pt x="4382" y="2915"/>
                      <a:pt x="4382" y="2831"/>
                    </a:cubicBezTo>
                    <a:cubicBezTo>
                      <a:pt x="4382" y="2736"/>
                      <a:pt x="4299" y="2664"/>
                      <a:pt x="4216" y="2664"/>
                    </a:cubicBezTo>
                    <a:cubicBezTo>
                      <a:pt x="3799" y="2664"/>
                      <a:pt x="3382" y="2700"/>
                      <a:pt x="2977" y="2736"/>
                    </a:cubicBezTo>
                    <a:lnTo>
                      <a:pt x="299" y="57"/>
                    </a:lnTo>
                    <a:cubicBezTo>
                      <a:pt x="269" y="27"/>
                      <a:pt x="227" y="12"/>
                      <a:pt x="184" y="12"/>
                    </a:cubicBezTo>
                    <a:cubicBezTo>
                      <a:pt x="141" y="12"/>
                      <a:pt x="96" y="27"/>
                      <a:pt x="60" y="57"/>
                    </a:cubicBezTo>
                    <a:cubicBezTo>
                      <a:pt x="1" y="117"/>
                      <a:pt x="1" y="224"/>
                      <a:pt x="60" y="295"/>
                    </a:cubicBezTo>
                    <a:lnTo>
                      <a:pt x="2561" y="2795"/>
                    </a:lnTo>
                    <a:cubicBezTo>
                      <a:pt x="1322" y="2998"/>
                      <a:pt x="358" y="3379"/>
                      <a:pt x="358" y="3962"/>
                    </a:cubicBezTo>
                    <a:lnTo>
                      <a:pt x="358" y="4236"/>
                    </a:lnTo>
                    <a:lnTo>
                      <a:pt x="358" y="4653"/>
                    </a:lnTo>
                    <a:lnTo>
                      <a:pt x="358" y="7927"/>
                    </a:lnTo>
                    <a:cubicBezTo>
                      <a:pt x="358" y="8165"/>
                      <a:pt x="525" y="8499"/>
                      <a:pt x="1299" y="8796"/>
                    </a:cubicBezTo>
                    <a:cubicBezTo>
                      <a:pt x="1549" y="8880"/>
                      <a:pt x="1858" y="8975"/>
                      <a:pt x="2204" y="9034"/>
                    </a:cubicBezTo>
                    <a:cubicBezTo>
                      <a:pt x="2668" y="9118"/>
                      <a:pt x="3192" y="9177"/>
                      <a:pt x="3739" y="9213"/>
                    </a:cubicBezTo>
                    <a:cubicBezTo>
                      <a:pt x="3942" y="9225"/>
                      <a:pt x="4144" y="9225"/>
                      <a:pt x="4347" y="9225"/>
                    </a:cubicBezTo>
                    <a:cubicBezTo>
                      <a:pt x="4751" y="9225"/>
                      <a:pt x="5156" y="9213"/>
                      <a:pt x="5537" y="9165"/>
                    </a:cubicBezTo>
                    <a:cubicBezTo>
                      <a:pt x="5633" y="9153"/>
                      <a:pt x="5692" y="9082"/>
                      <a:pt x="5692" y="8987"/>
                    </a:cubicBezTo>
                    <a:cubicBezTo>
                      <a:pt x="5668" y="8903"/>
                      <a:pt x="5597" y="8844"/>
                      <a:pt x="5513" y="8844"/>
                    </a:cubicBezTo>
                    <a:cubicBezTo>
                      <a:pt x="5180" y="8868"/>
                      <a:pt x="4859" y="8880"/>
                      <a:pt x="4513" y="8880"/>
                    </a:cubicBezTo>
                    <a:lnTo>
                      <a:pt x="4513" y="5939"/>
                    </a:lnTo>
                    <a:cubicBezTo>
                      <a:pt x="5299" y="5927"/>
                      <a:pt x="6073" y="5855"/>
                      <a:pt x="6716" y="5701"/>
                    </a:cubicBezTo>
                    <a:lnTo>
                      <a:pt x="6716" y="8630"/>
                    </a:lnTo>
                    <a:cubicBezTo>
                      <a:pt x="6537" y="8677"/>
                      <a:pt x="6359" y="8713"/>
                      <a:pt x="6145" y="8737"/>
                    </a:cubicBezTo>
                    <a:cubicBezTo>
                      <a:pt x="6061" y="8749"/>
                      <a:pt x="6002" y="8844"/>
                      <a:pt x="6014" y="8927"/>
                    </a:cubicBezTo>
                    <a:cubicBezTo>
                      <a:pt x="6025" y="9011"/>
                      <a:pt x="6109" y="9070"/>
                      <a:pt x="6180" y="9070"/>
                    </a:cubicBezTo>
                    <a:lnTo>
                      <a:pt x="6204" y="9070"/>
                    </a:lnTo>
                    <a:cubicBezTo>
                      <a:pt x="6383" y="9034"/>
                      <a:pt x="6645" y="8987"/>
                      <a:pt x="6907" y="8915"/>
                    </a:cubicBezTo>
                    <a:cubicBezTo>
                      <a:pt x="6918" y="8915"/>
                      <a:pt x="6918" y="8915"/>
                      <a:pt x="6942" y="8903"/>
                    </a:cubicBezTo>
                    <a:cubicBezTo>
                      <a:pt x="7609" y="8725"/>
                      <a:pt x="8371" y="8415"/>
                      <a:pt x="8371" y="7891"/>
                    </a:cubicBezTo>
                    <a:lnTo>
                      <a:pt x="8371" y="4629"/>
                    </a:lnTo>
                    <a:lnTo>
                      <a:pt x="8371" y="4617"/>
                    </a:lnTo>
                    <a:lnTo>
                      <a:pt x="8371" y="3903"/>
                    </a:lnTo>
                    <a:cubicBezTo>
                      <a:pt x="8371" y="3546"/>
                      <a:pt x="7990" y="3236"/>
                      <a:pt x="7299" y="2998"/>
                    </a:cubicBezTo>
                    <a:cubicBezTo>
                      <a:pt x="6966" y="2891"/>
                      <a:pt x="6585" y="2795"/>
                      <a:pt x="6168" y="2736"/>
                    </a:cubicBezTo>
                    <a:lnTo>
                      <a:pt x="8669" y="236"/>
                    </a:lnTo>
                    <a:cubicBezTo>
                      <a:pt x="8776" y="224"/>
                      <a:pt x="8776" y="117"/>
                      <a:pt x="8692" y="45"/>
                    </a:cubicBezTo>
                    <a:cubicBezTo>
                      <a:pt x="8663" y="15"/>
                      <a:pt x="8624" y="0"/>
                      <a:pt x="85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2"/>
              <p:cNvSpPr/>
              <p:nvPr/>
            </p:nvSpPr>
            <p:spPr>
              <a:xfrm>
                <a:off x="6922281" y="3873646"/>
                <a:ext cx="40170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10" extrusionOk="0">
                    <a:moveTo>
                      <a:pt x="191" y="0"/>
                    </a:moveTo>
                    <a:cubicBezTo>
                      <a:pt x="162" y="0"/>
                      <a:pt x="132" y="9"/>
                      <a:pt x="107" y="30"/>
                    </a:cubicBezTo>
                    <a:cubicBezTo>
                      <a:pt x="24" y="78"/>
                      <a:pt x="0" y="185"/>
                      <a:pt x="60" y="256"/>
                    </a:cubicBezTo>
                    <a:lnTo>
                      <a:pt x="953" y="1638"/>
                    </a:lnTo>
                    <a:cubicBezTo>
                      <a:pt x="976" y="1685"/>
                      <a:pt x="1036" y="1709"/>
                      <a:pt x="1083" y="1709"/>
                    </a:cubicBezTo>
                    <a:cubicBezTo>
                      <a:pt x="1119" y="1709"/>
                      <a:pt x="1143" y="1697"/>
                      <a:pt x="1179" y="1685"/>
                    </a:cubicBezTo>
                    <a:cubicBezTo>
                      <a:pt x="1250" y="1638"/>
                      <a:pt x="1262" y="1530"/>
                      <a:pt x="1214" y="1459"/>
                    </a:cubicBezTo>
                    <a:lnTo>
                      <a:pt x="321" y="78"/>
                    </a:lnTo>
                    <a:cubicBezTo>
                      <a:pt x="298" y="32"/>
                      <a:pt x="24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2"/>
              <p:cNvSpPr/>
              <p:nvPr/>
            </p:nvSpPr>
            <p:spPr>
              <a:xfrm>
                <a:off x="6889712" y="3913529"/>
                <a:ext cx="56804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920" extrusionOk="0">
                    <a:moveTo>
                      <a:pt x="167" y="1"/>
                    </a:moveTo>
                    <a:cubicBezTo>
                      <a:pt x="103" y="1"/>
                      <a:pt x="50" y="36"/>
                      <a:pt x="24" y="98"/>
                    </a:cubicBezTo>
                    <a:cubicBezTo>
                      <a:pt x="0" y="193"/>
                      <a:pt x="24" y="276"/>
                      <a:pt x="119" y="312"/>
                    </a:cubicBezTo>
                    <a:lnTo>
                      <a:pt x="1536" y="907"/>
                    </a:lnTo>
                    <a:cubicBezTo>
                      <a:pt x="1560" y="919"/>
                      <a:pt x="1584" y="919"/>
                      <a:pt x="1607" y="919"/>
                    </a:cubicBezTo>
                    <a:cubicBezTo>
                      <a:pt x="1667" y="919"/>
                      <a:pt x="1715" y="872"/>
                      <a:pt x="1750" y="812"/>
                    </a:cubicBezTo>
                    <a:cubicBezTo>
                      <a:pt x="1786" y="729"/>
                      <a:pt x="1738" y="634"/>
                      <a:pt x="1667" y="610"/>
                    </a:cubicBezTo>
                    <a:lnTo>
                      <a:pt x="238" y="15"/>
                    </a:lnTo>
                    <a:cubicBezTo>
                      <a:pt x="213" y="5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2"/>
              <p:cNvSpPr/>
              <p:nvPr/>
            </p:nvSpPr>
            <p:spPr>
              <a:xfrm>
                <a:off x="7171823" y="3873710"/>
                <a:ext cx="39788" cy="54323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708" extrusionOk="0">
                    <a:moveTo>
                      <a:pt x="1062" y="0"/>
                    </a:moveTo>
                    <a:cubicBezTo>
                      <a:pt x="1010" y="0"/>
                      <a:pt x="958" y="25"/>
                      <a:pt x="929" y="76"/>
                    </a:cubicBezTo>
                    <a:lnTo>
                      <a:pt x="36" y="1457"/>
                    </a:lnTo>
                    <a:cubicBezTo>
                      <a:pt x="0" y="1528"/>
                      <a:pt x="12" y="1636"/>
                      <a:pt x="84" y="1683"/>
                    </a:cubicBezTo>
                    <a:cubicBezTo>
                      <a:pt x="119" y="1695"/>
                      <a:pt x="143" y="1707"/>
                      <a:pt x="179" y="1707"/>
                    </a:cubicBezTo>
                    <a:cubicBezTo>
                      <a:pt x="238" y="1707"/>
                      <a:pt x="274" y="1683"/>
                      <a:pt x="310" y="1636"/>
                    </a:cubicBezTo>
                    <a:lnTo>
                      <a:pt x="1203" y="254"/>
                    </a:lnTo>
                    <a:cubicBezTo>
                      <a:pt x="1250" y="183"/>
                      <a:pt x="1227" y="76"/>
                      <a:pt x="1155" y="28"/>
                    </a:cubicBezTo>
                    <a:cubicBezTo>
                      <a:pt x="1128" y="10"/>
                      <a:pt x="1095" y="0"/>
                      <a:pt x="10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2"/>
              <p:cNvSpPr/>
              <p:nvPr/>
            </p:nvSpPr>
            <p:spPr>
              <a:xfrm>
                <a:off x="7187725" y="3913529"/>
                <a:ext cx="57217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1610" y="1"/>
                    </a:moveTo>
                    <a:cubicBezTo>
                      <a:pt x="1588" y="1"/>
                      <a:pt x="1567" y="5"/>
                      <a:pt x="1548" y="15"/>
                    </a:cubicBezTo>
                    <a:lnTo>
                      <a:pt x="119" y="610"/>
                    </a:lnTo>
                    <a:cubicBezTo>
                      <a:pt x="36" y="634"/>
                      <a:pt x="0" y="741"/>
                      <a:pt x="36" y="812"/>
                    </a:cubicBezTo>
                    <a:cubicBezTo>
                      <a:pt x="60" y="872"/>
                      <a:pt x="119" y="919"/>
                      <a:pt x="179" y="919"/>
                    </a:cubicBezTo>
                    <a:cubicBezTo>
                      <a:pt x="191" y="919"/>
                      <a:pt x="227" y="919"/>
                      <a:pt x="238" y="907"/>
                    </a:cubicBezTo>
                    <a:lnTo>
                      <a:pt x="1667" y="312"/>
                    </a:lnTo>
                    <a:cubicBezTo>
                      <a:pt x="1762" y="276"/>
                      <a:pt x="1798" y="181"/>
                      <a:pt x="1762" y="98"/>
                    </a:cubicBezTo>
                    <a:cubicBezTo>
                      <a:pt x="1736" y="36"/>
                      <a:pt x="1671" y="1"/>
                      <a:pt x="1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62"/>
            <p:cNvSpPr/>
            <p:nvPr/>
          </p:nvSpPr>
          <p:spPr>
            <a:xfrm>
              <a:off x="1980488" y="3090925"/>
              <a:ext cx="482700" cy="4827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75" name="Google Shape;675;p62"/>
          <p:cNvCxnSpPr/>
          <p:nvPr/>
        </p:nvCxnSpPr>
        <p:spPr>
          <a:xfrm>
            <a:off x="101775" y="1907325"/>
            <a:ext cx="0" cy="2905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6" name="Google Shape;676;p62"/>
          <p:cNvGrpSpPr/>
          <p:nvPr/>
        </p:nvGrpSpPr>
        <p:grpSpPr>
          <a:xfrm>
            <a:off x="4567819" y="101275"/>
            <a:ext cx="4475237" cy="4935100"/>
            <a:chOff x="4571486" y="101275"/>
            <a:chExt cx="4473000" cy="4935100"/>
          </a:xfrm>
        </p:grpSpPr>
        <p:cxnSp>
          <p:nvCxnSpPr>
            <p:cNvPr id="677" name="Google Shape;677;p62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2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2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Прямоугольник 1"/>
          <p:cNvSpPr/>
          <p:nvPr/>
        </p:nvSpPr>
        <p:spPr>
          <a:xfrm>
            <a:off x="4585142" y="2282874"/>
            <a:ext cx="44265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0" algn="just"/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Большой зал дома купца П. Мальцева. В этом красивом помещении проходит и проходило в прошлом много массовых мероприятий. 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85142" y="3882167"/>
            <a:ext cx="4378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Какой же самый любимый праздник проходил здесь во времена Дома пионеров? Посмотрите внимательно на фото и напишите ответ.</a:t>
            </a:r>
            <a:endParaRPr lang="ru-RU" sz="1600" i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002 За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1" y="49551"/>
            <a:ext cx="4526230" cy="301877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40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2"/>
          <p:cNvSpPr/>
          <p:nvPr/>
        </p:nvSpPr>
        <p:spPr>
          <a:xfrm>
            <a:off x="956" y="2125671"/>
            <a:ext cx="9143044" cy="299806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20" name="Google Shape;620;p62"/>
          <p:cNvSpPr txBox="1">
            <a:spLocks noGrp="1"/>
          </p:cNvSpPr>
          <p:nvPr>
            <p:ph type="title"/>
          </p:nvPr>
        </p:nvSpPr>
        <p:spPr>
          <a:xfrm>
            <a:off x="6742158" y="60098"/>
            <a:ext cx="2012363" cy="42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+mj-lt"/>
              </a:rPr>
              <a:t>6 вопрос</a:t>
            </a:r>
            <a:endParaRPr sz="3200" dirty="0">
              <a:latin typeface="+mj-lt"/>
            </a:endParaRPr>
          </a:p>
        </p:txBody>
      </p:sp>
      <p:grpSp>
        <p:nvGrpSpPr>
          <p:cNvPr id="644" name="Google Shape;644;p62"/>
          <p:cNvGrpSpPr/>
          <p:nvPr/>
        </p:nvGrpSpPr>
        <p:grpSpPr>
          <a:xfrm>
            <a:off x="7265639" y="2697918"/>
            <a:ext cx="482700" cy="482700"/>
            <a:chOff x="1980488" y="3090925"/>
            <a:chExt cx="482700" cy="482700"/>
          </a:xfrm>
        </p:grpSpPr>
        <p:grpSp>
          <p:nvGrpSpPr>
            <p:cNvPr id="645" name="Google Shape;645;p62"/>
            <p:cNvGrpSpPr/>
            <p:nvPr/>
          </p:nvGrpSpPr>
          <p:grpSpPr>
            <a:xfrm>
              <a:off x="2044237" y="3156713"/>
              <a:ext cx="355230" cy="293401"/>
              <a:chOff x="6889712" y="3833413"/>
              <a:chExt cx="355230" cy="293401"/>
            </a:xfrm>
          </p:grpSpPr>
          <p:sp>
            <p:nvSpPr>
              <p:cNvPr id="646" name="Google Shape;646;p62"/>
              <p:cNvSpPr/>
              <p:nvPr/>
            </p:nvSpPr>
            <p:spPr>
              <a:xfrm>
                <a:off x="6926797" y="3833413"/>
                <a:ext cx="279121" cy="293401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9225" extrusionOk="0">
                    <a:moveTo>
                      <a:pt x="5097" y="3534"/>
                    </a:moveTo>
                    <a:cubicBezTo>
                      <a:pt x="5121" y="3534"/>
                      <a:pt x="5156" y="3546"/>
                      <a:pt x="5180" y="3557"/>
                    </a:cubicBezTo>
                    <a:cubicBezTo>
                      <a:pt x="5228" y="3617"/>
                      <a:pt x="5228" y="3688"/>
                      <a:pt x="5180" y="3736"/>
                    </a:cubicBezTo>
                    <a:cubicBezTo>
                      <a:pt x="5162" y="3760"/>
                      <a:pt x="5130" y="3772"/>
                      <a:pt x="5095" y="3772"/>
                    </a:cubicBezTo>
                    <a:cubicBezTo>
                      <a:pt x="5061" y="3772"/>
                      <a:pt x="5025" y="3760"/>
                      <a:pt x="5002" y="3736"/>
                    </a:cubicBezTo>
                    <a:cubicBezTo>
                      <a:pt x="4978" y="3712"/>
                      <a:pt x="4978" y="3677"/>
                      <a:pt x="4978" y="3653"/>
                    </a:cubicBezTo>
                    <a:cubicBezTo>
                      <a:pt x="4978" y="3617"/>
                      <a:pt x="4990" y="3593"/>
                      <a:pt x="5002" y="3557"/>
                    </a:cubicBezTo>
                    <a:cubicBezTo>
                      <a:pt x="5037" y="3534"/>
                      <a:pt x="5061" y="3534"/>
                      <a:pt x="5097" y="3534"/>
                    </a:cubicBezTo>
                    <a:close/>
                    <a:moveTo>
                      <a:pt x="3710" y="3543"/>
                    </a:moveTo>
                    <a:cubicBezTo>
                      <a:pt x="3742" y="3543"/>
                      <a:pt x="3775" y="3551"/>
                      <a:pt x="3799" y="3569"/>
                    </a:cubicBezTo>
                    <a:cubicBezTo>
                      <a:pt x="3835" y="3605"/>
                      <a:pt x="3835" y="3629"/>
                      <a:pt x="3835" y="3665"/>
                    </a:cubicBezTo>
                    <a:cubicBezTo>
                      <a:pt x="3835" y="3688"/>
                      <a:pt x="3811" y="3724"/>
                      <a:pt x="3799" y="3748"/>
                    </a:cubicBezTo>
                    <a:cubicBezTo>
                      <a:pt x="3775" y="3772"/>
                      <a:pt x="3742" y="3784"/>
                      <a:pt x="3710" y="3784"/>
                    </a:cubicBezTo>
                    <a:cubicBezTo>
                      <a:pt x="3677" y="3784"/>
                      <a:pt x="3644" y="3772"/>
                      <a:pt x="3620" y="3748"/>
                    </a:cubicBezTo>
                    <a:cubicBezTo>
                      <a:pt x="3573" y="3688"/>
                      <a:pt x="3573" y="3617"/>
                      <a:pt x="3620" y="3569"/>
                    </a:cubicBezTo>
                    <a:cubicBezTo>
                      <a:pt x="3644" y="3551"/>
                      <a:pt x="3677" y="3543"/>
                      <a:pt x="3710" y="3543"/>
                    </a:cubicBezTo>
                    <a:close/>
                    <a:moveTo>
                      <a:pt x="8109" y="4498"/>
                    </a:moveTo>
                    <a:lnTo>
                      <a:pt x="8109" y="4665"/>
                    </a:lnTo>
                    <a:lnTo>
                      <a:pt x="8085" y="4665"/>
                    </a:lnTo>
                    <a:cubicBezTo>
                      <a:pt x="8073" y="4843"/>
                      <a:pt x="7764" y="5141"/>
                      <a:pt x="6895" y="5355"/>
                    </a:cubicBezTo>
                    <a:cubicBezTo>
                      <a:pt x="6216" y="5534"/>
                      <a:pt x="5335" y="5629"/>
                      <a:pt x="4406" y="5629"/>
                    </a:cubicBezTo>
                    <a:cubicBezTo>
                      <a:pt x="3501" y="5629"/>
                      <a:pt x="2608" y="5522"/>
                      <a:pt x="1930" y="5355"/>
                    </a:cubicBezTo>
                    <a:cubicBezTo>
                      <a:pt x="1049" y="5141"/>
                      <a:pt x="739" y="4843"/>
                      <a:pt x="739" y="4665"/>
                    </a:cubicBezTo>
                    <a:lnTo>
                      <a:pt x="739" y="4498"/>
                    </a:lnTo>
                    <a:cubicBezTo>
                      <a:pt x="941" y="4665"/>
                      <a:pt x="1251" y="4796"/>
                      <a:pt x="1656" y="4915"/>
                    </a:cubicBezTo>
                    <a:cubicBezTo>
                      <a:pt x="2406" y="5129"/>
                      <a:pt x="3382" y="5248"/>
                      <a:pt x="4418" y="5248"/>
                    </a:cubicBezTo>
                    <a:cubicBezTo>
                      <a:pt x="5466" y="5248"/>
                      <a:pt x="6442" y="5129"/>
                      <a:pt x="7192" y="4915"/>
                    </a:cubicBezTo>
                    <a:cubicBezTo>
                      <a:pt x="7597" y="4796"/>
                      <a:pt x="7907" y="4653"/>
                      <a:pt x="8109" y="4498"/>
                    </a:cubicBezTo>
                    <a:close/>
                    <a:moveTo>
                      <a:pt x="8085" y="5189"/>
                    </a:moveTo>
                    <a:lnTo>
                      <a:pt x="8085" y="7915"/>
                    </a:lnTo>
                    <a:cubicBezTo>
                      <a:pt x="8085" y="8106"/>
                      <a:pt x="7776" y="8356"/>
                      <a:pt x="7085" y="8558"/>
                    </a:cubicBezTo>
                    <a:lnTo>
                      <a:pt x="7085" y="5629"/>
                    </a:lnTo>
                    <a:cubicBezTo>
                      <a:pt x="7442" y="5522"/>
                      <a:pt x="7823" y="5391"/>
                      <a:pt x="8085" y="5189"/>
                    </a:cubicBezTo>
                    <a:close/>
                    <a:moveTo>
                      <a:pt x="739" y="5201"/>
                    </a:moveTo>
                    <a:cubicBezTo>
                      <a:pt x="953" y="5355"/>
                      <a:pt x="1287" y="5510"/>
                      <a:pt x="1727" y="5629"/>
                    </a:cubicBezTo>
                    <a:lnTo>
                      <a:pt x="1727" y="6713"/>
                    </a:lnTo>
                    <a:cubicBezTo>
                      <a:pt x="1727" y="6808"/>
                      <a:pt x="1811" y="6879"/>
                      <a:pt x="1894" y="6879"/>
                    </a:cubicBezTo>
                    <a:cubicBezTo>
                      <a:pt x="1989" y="6879"/>
                      <a:pt x="2061" y="6808"/>
                      <a:pt x="2061" y="6713"/>
                    </a:cubicBezTo>
                    <a:lnTo>
                      <a:pt x="2061" y="5712"/>
                    </a:lnTo>
                    <a:cubicBezTo>
                      <a:pt x="2704" y="5867"/>
                      <a:pt x="3454" y="5939"/>
                      <a:pt x="4263" y="5951"/>
                    </a:cubicBezTo>
                    <a:lnTo>
                      <a:pt x="4263" y="8891"/>
                    </a:lnTo>
                    <a:lnTo>
                      <a:pt x="4251" y="8891"/>
                    </a:lnTo>
                    <a:cubicBezTo>
                      <a:pt x="4097" y="8891"/>
                      <a:pt x="3954" y="8891"/>
                      <a:pt x="3811" y="8868"/>
                    </a:cubicBezTo>
                    <a:cubicBezTo>
                      <a:pt x="3275" y="8844"/>
                      <a:pt x="2775" y="8784"/>
                      <a:pt x="2323" y="8701"/>
                    </a:cubicBezTo>
                    <a:cubicBezTo>
                      <a:pt x="2239" y="8689"/>
                      <a:pt x="2144" y="8665"/>
                      <a:pt x="2061" y="8653"/>
                    </a:cubicBezTo>
                    <a:lnTo>
                      <a:pt x="2061" y="7403"/>
                    </a:lnTo>
                    <a:cubicBezTo>
                      <a:pt x="2061" y="7308"/>
                      <a:pt x="1989" y="7236"/>
                      <a:pt x="1894" y="7236"/>
                    </a:cubicBezTo>
                    <a:cubicBezTo>
                      <a:pt x="1811" y="7236"/>
                      <a:pt x="1727" y="7308"/>
                      <a:pt x="1727" y="7403"/>
                    </a:cubicBezTo>
                    <a:lnTo>
                      <a:pt x="1727" y="8558"/>
                    </a:lnTo>
                    <a:lnTo>
                      <a:pt x="1465" y="8463"/>
                    </a:lnTo>
                    <a:cubicBezTo>
                      <a:pt x="1001" y="8308"/>
                      <a:pt x="739" y="8094"/>
                      <a:pt x="739" y="7915"/>
                    </a:cubicBezTo>
                    <a:lnTo>
                      <a:pt x="739" y="5201"/>
                    </a:lnTo>
                    <a:close/>
                    <a:moveTo>
                      <a:pt x="8582" y="0"/>
                    </a:moveTo>
                    <a:cubicBezTo>
                      <a:pt x="8541" y="0"/>
                      <a:pt x="8496" y="15"/>
                      <a:pt x="8454" y="45"/>
                    </a:cubicBezTo>
                    <a:lnTo>
                      <a:pt x="5775" y="2724"/>
                    </a:lnTo>
                    <a:cubicBezTo>
                      <a:pt x="5502" y="2700"/>
                      <a:pt x="5204" y="2664"/>
                      <a:pt x="4882" y="2664"/>
                    </a:cubicBezTo>
                    <a:cubicBezTo>
                      <a:pt x="4799" y="2664"/>
                      <a:pt x="4728" y="2724"/>
                      <a:pt x="4728" y="2831"/>
                    </a:cubicBezTo>
                    <a:cubicBezTo>
                      <a:pt x="4728" y="2915"/>
                      <a:pt x="4787" y="2998"/>
                      <a:pt x="4882" y="2998"/>
                    </a:cubicBezTo>
                    <a:cubicBezTo>
                      <a:pt x="5097" y="3010"/>
                      <a:pt x="5299" y="3010"/>
                      <a:pt x="5502" y="3034"/>
                    </a:cubicBezTo>
                    <a:lnTo>
                      <a:pt x="5275" y="3260"/>
                    </a:lnTo>
                    <a:cubicBezTo>
                      <a:pt x="5216" y="3234"/>
                      <a:pt x="5151" y="3221"/>
                      <a:pt x="5086" y="3221"/>
                    </a:cubicBezTo>
                    <a:cubicBezTo>
                      <a:pt x="4971" y="3221"/>
                      <a:pt x="4855" y="3263"/>
                      <a:pt x="4763" y="3355"/>
                    </a:cubicBezTo>
                    <a:cubicBezTo>
                      <a:pt x="4680" y="3438"/>
                      <a:pt x="4632" y="3546"/>
                      <a:pt x="4632" y="3665"/>
                    </a:cubicBezTo>
                    <a:cubicBezTo>
                      <a:pt x="4632" y="3784"/>
                      <a:pt x="4680" y="3903"/>
                      <a:pt x="4763" y="3974"/>
                    </a:cubicBezTo>
                    <a:cubicBezTo>
                      <a:pt x="4859" y="4069"/>
                      <a:pt x="4978" y="4105"/>
                      <a:pt x="5085" y="4105"/>
                    </a:cubicBezTo>
                    <a:cubicBezTo>
                      <a:pt x="5204" y="4105"/>
                      <a:pt x="5311" y="4069"/>
                      <a:pt x="5394" y="3974"/>
                    </a:cubicBezTo>
                    <a:cubicBezTo>
                      <a:pt x="5525" y="3843"/>
                      <a:pt x="5549" y="3629"/>
                      <a:pt x="5478" y="3474"/>
                    </a:cubicBezTo>
                    <a:lnTo>
                      <a:pt x="5883" y="3069"/>
                    </a:lnTo>
                    <a:cubicBezTo>
                      <a:pt x="7299" y="3248"/>
                      <a:pt x="8050" y="3653"/>
                      <a:pt x="8050" y="3950"/>
                    </a:cubicBezTo>
                    <a:cubicBezTo>
                      <a:pt x="8050" y="4343"/>
                      <a:pt x="6656" y="4915"/>
                      <a:pt x="4382" y="4915"/>
                    </a:cubicBezTo>
                    <a:cubicBezTo>
                      <a:pt x="2096" y="4915"/>
                      <a:pt x="703" y="4343"/>
                      <a:pt x="703" y="3950"/>
                    </a:cubicBezTo>
                    <a:cubicBezTo>
                      <a:pt x="703" y="3653"/>
                      <a:pt x="1465" y="3248"/>
                      <a:pt x="2870" y="3069"/>
                    </a:cubicBezTo>
                    <a:lnTo>
                      <a:pt x="3275" y="3474"/>
                    </a:lnTo>
                    <a:cubicBezTo>
                      <a:pt x="3204" y="3629"/>
                      <a:pt x="3227" y="3843"/>
                      <a:pt x="3370" y="3974"/>
                    </a:cubicBezTo>
                    <a:cubicBezTo>
                      <a:pt x="3454" y="4069"/>
                      <a:pt x="3573" y="4105"/>
                      <a:pt x="3680" y="4105"/>
                    </a:cubicBezTo>
                    <a:cubicBezTo>
                      <a:pt x="3799" y="4105"/>
                      <a:pt x="3918" y="4069"/>
                      <a:pt x="3989" y="3974"/>
                    </a:cubicBezTo>
                    <a:cubicBezTo>
                      <a:pt x="4085" y="3891"/>
                      <a:pt x="4120" y="3784"/>
                      <a:pt x="4120" y="3665"/>
                    </a:cubicBezTo>
                    <a:cubicBezTo>
                      <a:pt x="4120" y="3546"/>
                      <a:pt x="4085" y="3426"/>
                      <a:pt x="3989" y="3355"/>
                    </a:cubicBezTo>
                    <a:cubicBezTo>
                      <a:pt x="3906" y="3263"/>
                      <a:pt x="3787" y="3221"/>
                      <a:pt x="3672" y="3221"/>
                    </a:cubicBezTo>
                    <a:cubicBezTo>
                      <a:pt x="3608" y="3221"/>
                      <a:pt x="3545" y="3234"/>
                      <a:pt x="3489" y="3260"/>
                    </a:cubicBezTo>
                    <a:lnTo>
                      <a:pt x="3263" y="3034"/>
                    </a:lnTo>
                    <a:cubicBezTo>
                      <a:pt x="3561" y="3010"/>
                      <a:pt x="3870" y="2998"/>
                      <a:pt x="4216" y="2998"/>
                    </a:cubicBezTo>
                    <a:cubicBezTo>
                      <a:pt x="4299" y="2998"/>
                      <a:pt x="4382" y="2915"/>
                      <a:pt x="4382" y="2831"/>
                    </a:cubicBezTo>
                    <a:cubicBezTo>
                      <a:pt x="4382" y="2736"/>
                      <a:pt x="4299" y="2664"/>
                      <a:pt x="4216" y="2664"/>
                    </a:cubicBezTo>
                    <a:cubicBezTo>
                      <a:pt x="3799" y="2664"/>
                      <a:pt x="3382" y="2700"/>
                      <a:pt x="2977" y="2736"/>
                    </a:cubicBezTo>
                    <a:lnTo>
                      <a:pt x="299" y="57"/>
                    </a:lnTo>
                    <a:cubicBezTo>
                      <a:pt x="269" y="27"/>
                      <a:pt x="227" y="12"/>
                      <a:pt x="184" y="12"/>
                    </a:cubicBezTo>
                    <a:cubicBezTo>
                      <a:pt x="141" y="12"/>
                      <a:pt x="96" y="27"/>
                      <a:pt x="60" y="57"/>
                    </a:cubicBezTo>
                    <a:cubicBezTo>
                      <a:pt x="1" y="117"/>
                      <a:pt x="1" y="224"/>
                      <a:pt x="60" y="295"/>
                    </a:cubicBezTo>
                    <a:lnTo>
                      <a:pt x="2561" y="2795"/>
                    </a:lnTo>
                    <a:cubicBezTo>
                      <a:pt x="1322" y="2998"/>
                      <a:pt x="358" y="3379"/>
                      <a:pt x="358" y="3962"/>
                    </a:cubicBezTo>
                    <a:lnTo>
                      <a:pt x="358" y="4236"/>
                    </a:lnTo>
                    <a:lnTo>
                      <a:pt x="358" y="4653"/>
                    </a:lnTo>
                    <a:lnTo>
                      <a:pt x="358" y="7927"/>
                    </a:lnTo>
                    <a:cubicBezTo>
                      <a:pt x="358" y="8165"/>
                      <a:pt x="525" y="8499"/>
                      <a:pt x="1299" y="8796"/>
                    </a:cubicBezTo>
                    <a:cubicBezTo>
                      <a:pt x="1549" y="8880"/>
                      <a:pt x="1858" y="8975"/>
                      <a:pt x="2204" y="9034"/>
                    </a:cubicBezTo>
                    <a:cubicBezTo>
                      <a:pt x="2668" y="9118"/>
                      <a:pt x="3192" y="9177"/>
                      <a:pt x="3739" y="9213"/>
                    </a:cubicBezTo>
                    <a:cubicBezTo>
                      <a:pt x="3942" y="9225"/>
                      <a:pt x="4144" y="9225"/>
                      <a:pt x="4347" y="9225"/>
                    </a:cubicBezTo>
                    <a:cubicBezTo>
                      <a:pt x="4751" y="9225"/>
                      <a:pt x="5156" y="9213"/>
                      <a:pt x="5537" y="9165"/>
                    </a:cubicBezTo>
                    <a:cubicBezTo>
                      <a:pt x="5633" y="9153"/>
                      <a:pt x="5692" y="9082"/>
                      <a:pt x="5692" y="8987"/>
                    </a:cubicBezTo>
                    <a:cubicBezTo>
                      <a:pt x="5668" y="8903"/>
                      <a:pt x="5597" y="8844"/>
                      <a:pt x="5513" y="8844"/>
                    </a:cubicBezTo>
                    <a:cubicBezTo>
                      <a:pt x="5180" y="8868"/>
                      <a:pt x="4859" y="8880"/>
                      <a:pt x="4513" y="8880"/>
                    </a:cubicBezTo>
                    <a:lnTo>
                      <a:pt x="4513" y="5939"/>
                    </a:lnTo>
                    <a:cubicBezTo>
                      <a:pt x="5299" y="5927"/>
                      <a:pt x="6073" y="5855"/>
                      <a:pt x="6716" y="5701"/>
                    </a:cubicBezTo>
                    <a:lnTo>
                      <a:pt x="6716" y="8630"/>
                    </a:lnTo>
                    <a:cubicBezTo>
                      <a:pt x="6537" y="8677"/>
                      <a:pt x="6359" y="8713"/>
                      <a:pt x="6145" y="8737"/>
                    </a:cubicBezTo>
                    <a:cubicBezTo>
                      <a:pt x="6061" y="8749"/>
                      <a:pt x="6002" y="8844"/>
                      <a:pt x="6014" y="8927"/>
                    </a:cubicBezTo>
                    <a:cubicBezTo>
                      <a:pt x="6025" y="9011"/>
                      <a:pt x="6109" y="9070"/>
                      <a:pt x="6180" y="9070"/>
                    </a:cubicBezTo>
                    <a:lnTo>
                      <a:pt x="6204" y="9070"/>
                    </a:lnTo>
                    <a:cubicBezTo>
                      <a:pt x="6383" y="9034"/>
                      <a:pt x="6645" y="8987"/>
                      <a:pt x="6907" y="8915"/>
                    </a:cubicBezTo>
                    <a:cubicBezTo>
                      <a:pt x="6918" y="8915"/>
                      <a:pt x="6918" y="8915"/>
                      <a:pt x="6942" y="8903"/>
                    </a:cubicBezTo>
                    <a:cubicBezTo>
                      <a:pt x="7609" y="8725"/>
                      <a:pt x="8371" y="8415"/>
                      <a:pt x="8371" y="7891"/>
                    </a:cubicBezTo>
                    <a:lnTo>
                      <a:pt x="8371" y="4629"/>
                    </a:lnTo>
                    <a:lnTo>
                      <a:pt x="8371" y="4617"/>
                    </a:lnTo>
                    <a:lnTo>
                      <a:pt x="8371" y="3903"/>
                    </a:lnTo>
                    <a:cubicBezTo>
                      <a:pt x="8371" y="3546"/>
                      <a:pt x="7990" y="3236"/>
                      <a:pt x="7299" y="2998"/>
                    </a:cubicBezTo>
                    <a:cubicBezTo>
                      <a:pt x="6966" y="2891"/>
                      <a:pt x="6585" y="2795"/>
                      <a:pt x="6168" y="2736"/>
                    </a:cubicBezTo>
                    <a:lnTo>
                      <a:pt x="8669" y="236"/>
                    </a:lnTo>
                    <a:cubicBezTo>
                      <a:pt x="8776" y="224"/>
                      <a:pt x="8776" y="117"/>
                      <a:pt x="8692" y="45"/>
                    </a:cubicBezTo>
                    <a:cubicBezTo>
                      <a:pt x="8663" y="15"/>
                      <a:pt x="8624" y="0"/>
                      <a:pt x="85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2"/>
              <p:cNvSpPr/>
              <p:nvPr/>
            </p:nvSpPr>
            <p:spPr>
              <a:xfrm>
                <a:off x="6922281" y="3873646"/>
                <a:ext cx="40170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10" extrusionOk="0">
                    <a:moveTo>
                      <a:pt x="191" y="0"/>
                    </a:moveTo>
                    <a:cubicBezTo>
                      <a:pt x="162" y="0"/>
                      <a:pt x="132" y="9"/>
                      <a:pt x="107" y="30"/>
                    </a:cubicBezTo>
                    <a:cubicBezTo>
                      <a:pt x="24" y="78"/>
                      <a:pt x="0" y="185"/>
                      <a:pt x="60" y="256"/>
                    </a:cubicBezTo>
                    <a:lnTo>
                      <a:pt x="953" y="1638"/>
                    </a:lnTo>
                    <a:cubicBezTo>
                      <a:pt x="976" y="1685"/>
                      <a:pt x="1036" y="1709"/>
                      <a:pt x="1083" y="1709"/>
                    </a:cubicBezTo>
                    <a:cubicBezTo>
                      <a:pt x="1119" y="1709"/>
                      <a:pt x="1143" y="1697"/>
                      <a:pt x="1179" y="1685"/>
                    </a:cubicBezTo>
                    <a:cubicBezTo>
                      <a:pt x="1250" y="1638"/>
                      <a:pt x="1262" y="1530"/>
                      <a:pt x="1214" y="1459"/>
                    </a:cubicBezTo>
                    <a:lnTo>
                      <a:pt x="321" y="78"/>
                    </a:lnTo>
                    <a:cubicBezTo>
                      <a:pt x="298" y="32"/>
                      <a:pt x="24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2"/>
              <p:cNvSpPr/>
              <p:nvPr/>
            </p:nvSpPr>
            <p:spPr>
              <a:xfrm>
                <a:off x="6889712" y="3913529"/>
                <a:ext cx="56804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920" extrusionOk="0">
                    <a:moveTo>
                      <a:pt x="167" y="1"/>
                    </a:moveTo>
                    <a:cubicBezTo>
                      <a:pt x="103" y="1"/>
                      <a:pt x="50" y="36"/>
                      <a:pt x="24" y="98"/>
                    </a:cubicBezTo>
                    <a:cubicBezTo>
                      <a:pt x="0" y="193"/>
                      <a:pt x="24" y="276"/>
                      <a:pt x="119" y="312"/>
                    </a:cubicBezTo>
                    <a:lnTo>
                      <a:pt x="1536" y="907"/>
                    </a:lnTo>
                    <a:cubicBezTo>
                      <a:pt x="1560" y="919"/>
                      <a:pt x="1584" y="919"/>
                      <a:pt x="1607" y="919"/>
                    </a:cubicBezTo>
                    <a:cubicBezTo>
                      <a:pt x="1667" y="919"/>
                      <a:pt x="1715" y="872"/>
                      <a:pt x="1750" y="812"/>
                    </a:cubicBezTo>
                    <a:cubicBezTo>
                      <a:pt x="1786" y="729"/>
                      <a:pt x="1738" y="634"/>
                      <a:pt x="1667" y="610"/>
                    </a:cubicBezTo>
                    <a:lnTo>
                      <a:pt x="238" y="15"/>
                    </a:lnTo>
                    <a:cubicBezTo>
                      <a:pt x="213" y="5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2"/>
              <p:cNvSpPr/>
              <p:nvPr/>
            </p:nvSpPr>
            <p:spPr>
              <a:xfrm>
                <a:off x="7171823" y="3873710"/>
                <a:ext cx="39788" cy="54323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708" extrusionOk="0">
                    <a:moveTo>
                      <a:pt x="1062" y="0"/>
                    </a:moveTo>
                    <a:cubicBezTo>
                      <a:pt x="1010" y="0"/>
                      <a:pt x="958" y="25"/>
                      <a:pt x="929" y="76"/>
                    </a:cubicBezTo>
                    <a:lnTo>
                      <a:pt x="36" y="1457"/>
                    </a:lnTo>
                    <a:cubicBezTo>
                      <a:pt x="0" y="1528"/>
                      <a:pt x="12" y="1636"/>
                      <a:pt x="84" y="1683"/>
                    </a:cubicBezTo>
                    <a:cubicBezTo>
                      <a:pt x="119" y="1695"/>
                      <a:pt x="143" y="1707"/>
                      <a:pt x="179" y="1707"/>
                    </a:cubicBezTo>
                    <a:cubicBezTo>
                      <a:pt x="238" y="1707"/>
                      <a:pt x="274" y="1683"/>
                      <a:pt x="310" y="1636"/>
                    </a:cubicBezTo>
                    <a:lnTo>
                      <a:pt x="1203" y="254"/>
                    </a:lnTo>
                    <a:cubicBezTo>
                      <a:pt x="1250" y="183"/>
                      <a:pt x="1227" y="76"/>
                      <a:pt x="1155" y="28"/>
                    </a:cubicBezTo>
                    <a:cubicBezTo>
                      <a:pt x="1128" y="10"/>
                      <a:pt x="1095" y="0"/>
                      <a:pt x="10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2"/>
              <p:cNvSpPr/>
              <p:nvPr/>
            </p:nvSpPr>
            <p:spPr>
              <a:xfrm>
                <a:off x="7187725" y="3913529"/>
                <a:ext cx="57217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1610" y="1"/>
                    </a:moveTo>
                    <a:cubicBezTo>
                      <a:pt x="1588" y="1"/>
                      <a:pt x="1567" y="5"/>
                      <a:pt x="1548" y="15"/>
                    </a:cubicBezTo>
                    <a:lnTo>
                      <a:pt x="119" y="610"/>
                    </a:lnTo>
                    <a:cubicBezTo>
                      <a:pt x="36" y="634"/>
                      <a:pt x="0" y="741"/>
                      <a:pt x="36" y="812"/>
                    </a:cubicBezTo>
                    <a:cubicBezTo>
                      <a:pt x="60" y="872"/>
                      <a:pt x="119" y="919"/>
                      <a:pt x="179" y="919"/>
                    </a:cubicBezTo>
                    <a:cubicBezTo>
                      <a:pt x="191" y="919"/>
                      <a:pt x="227" y="919"/>
                      <a:pt x="238" y="907"/>
                    </a:cubicBezTo>
                    <a:lnTo>
                      <a:pt x="1667" y="312"/>
                    </a:lnTo>
                    <a:cubicBezTo>
                      <a:pt x="1762" y="276"/>
                      <a:pt x="1798" y="181"/>
                      <a:pt x="1762" y="98"/>
                    </a:cubicBezTo>
                    <a:cubicBezTo>
                      <a:pt x="1736" y="36"/>
                      <a:pt x="1671" y="1"/>
                      <a:pt x="1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62"/>
            <p:cNvSpPr/>
            <p:nvPr/>
          </p:nvSpPr>
          <p:spPr>
            <a:xfrm>
              <a:off x="1980488" y="3090925"/>
              <a:ext cx="482700" cy="4827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75" name="Google Shape;675;p62"/>
          <p:cNvCxnSpPr/>
          <p:nvPr/>
        </p:nvCxnSpPr>
        <p:spPr>
          <a:xfrm>
            <a:off x="101775" y="1907325"/>
            <a:ext cx="0" cy="2905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6" name="Google Shape;676;p62"/>
          <p:cNvGrpSpPr/>
          <p:nvPr/>
        </p:nvGrpSpPr>
        <p:grpSpPr>
          <a:xfrm>
            <a:off x="4567819" y="101275"/>
            <a:ext cx="4475237" cy="4935100"/>
            <a:chOff x="4571486" y="101275"/>
            <a:chExt cx="4473000" cy="4935100"/>
          </a:xfrm>
        </p:grpSpPr>
        <p:cxnSp>
          <p:nvCxnSpPr>
            <p:cNvPr id="677" name="Google Shape;677;p62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2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2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" name="Прямоугольник 2"/>
          <p:cNvSpPr/>
          <p:nvPr/>
        </p:nvSpPr>
        <p:spPr>
          <a:xfrm>
            <a:off x="101775" y="2299687"/>
            <a:ext cx="88287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just">
              <a:tabLst>
                <a:tab pos="92075" algn="l"/>
              </a:tabLst>
            </a:pPr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Комната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смежная с большим залом дома П. Мальцева. Во времена Дома пионеров здесь располагался… </a:t>
            </a:r>
            <a:endParaRPr lang="ru-RU" sz="1600" dirty="0" smtClean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2075" algn="just">
              <a:tabLst>
                <a:tab pos="92075" algn="l"/>
              </a:tabLst>
            </a:pPr>
            <a:endParaRPr lang="ru-RU" sz="800" dirty="0" smtClean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2075" algn="just">
              <a:tabLst>
                <a:tab pos="92075" algn="l"/>
              </a:tabLst>
            </a:pP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Укажите </a:t>
            </a: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название объединения, расшифровав аббревиатуру.</a:t>
            </a:r>
          </a:p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Название объединения, находящегося в данной комнате, складывается в аббревиатуру, состоящую из трех букв:</a:t>
            </a:r>
          </a:p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 буква – порядковый номер данной буквы в русском алфавите соответствует количеству дверных створок в данной помещении (посмотрите внимательно на фото четырех стен этой комнаты и посчитайте количество </a:t>
            </a:r>
            <a:r>
              <a:rPr lang="ru-RU" sz="1600" i="1" u="sng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дверных створок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); Дальнейшие подсчеты ведите от этой буквы.</a:t>
            </a:r>
            <a:endParaRPr lang="ru-RU" sz="1600" i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 буква – « + 2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»;    3 </a:t>
            </a: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буква – « – 5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i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G-20211116-WA0004 (1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20"/>
          <a:stretch/>
        </p:blipFill>
        <p:spPr bwMode="auto">
          <a:xfrm>
            <a:off x="7000357" y="455306"/>
            <a:ext cx="1761510" cy="152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G-20211116-WA000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49"/>
          <a:stretch/>
        </p:blipFill>
        <p:spPr bwMode="auto">
          <a:xfrm>
            <a:off x="4907918" y="452130"/>
            <a:ext cx="1838322" cy="150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G-20211116-WA000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231" y="461559"/>
            <a:ext cx="2012364" cy="150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IMG-20211116-WA000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97" y="455307"/>
            <a:ext cx="2024040" cy="152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Google Shape;264;p37"/>
          <p:cNvSpPr txBox="1">
            <a:spLocks/>
          </p:cNvSpPr>
          <p:nvPr/>
        </p:nvSpPr>
        <p:spPr>
          <a:xfrm>
            <a:off x="1455522" y="484995"/>
            <a:ext cx="826697" cy="309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 smtClean="0">
                <a:solidFill>
                  <a:schemeClr val="bg1"/>
                </a:solidFill>
              </a:rPr>
              <a:t>1</a:t>
            </a:r>
            <a:r>
              <a:rPr lang="ru-RU" dirty="0" smtClean="0">
                <a:solidFill>
                  <a:schemeClr val="bg1"/>
                </a:solidFill>
              </a:rPr>
              <a:t> стена</a:t>
            </a:r>
            <a:endParaRPr lang="en" dirty="0">
              <a:solidFill>
                <a:schemeClr val="bg1"/>
              </a:solidFill>
            </a:endParaRPr>
          </a:p>
        </p:txBody>
      </p:sp>
      <p:sp>
        <p:nvSpPr>
          <p:cNvPr id="25" name="Google Shape;264;p37"/>
          <p:cNvSpPr txBox="1">
            <a:spLocks/>
          </p:cNvSpPr>
          <p:nvPr/>
        </p:nvSpPr>
        <p:spPr>
          <a:xfrm>
            <a:off x="3665288" y="484995"/>
            <a:ext cx="930764" cy="309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2 стена</a:t>
            </a:r>
            <a:endParaRPr lang="en" dirty="0">
              <a:solidFill>
                <a:schemeClr val="bg1"/>
              </a:solidFill>
            </a:endParaRPr>
          </a:p>
        </p:txBody>
      </p:sp>
      <p:sp>
        <p:nvSpPr>
          <p:cNvPr id="26" name="Google Shape;264;p37"/>
          <p:cNvSpPr txBox="1">
            <a:spLocks/>
          </p:cNvSpPr>
          <p:nvPr/>
        </p:nvSpPr>
        <p:spPr>
          <a:xfrm>
            <a:off x="5857559" y="447589"/>
            <a:ext cx="907733" cy="309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dirty="0" smtClean="0">
                <a:solidFill>
                  <a:srgbClr val="C00000"/>
                </a:solidFill>
              </a:rPr>
              <a:t>3 стена</a:t>
            </a:r>
            <a:endParaRPr lang="en" dirty="0">
              <a:solidFill>
                <a:srgbClr val="C00000"/>
              </a:solidFill>
            </a:endParaRPr>
          </a:p>
        </p:txBody>
      </p:sp>
      <p:sp>
        <p:nvSpPr>
          <p:cNvPr id="27" name="Google Shape;264;p37"/>
          <p:cNvSpPr txBox="1">
            <a:spLocks/>
          </p:cNvSpPr>
          <p:nvPr/>
        </p:nvSpPr>
        <p:spPr>
          <a:xfrm>
            <a:off x="7940882" y="492770"/>
            <a:ext cx="890246" cy="3097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dirty="0" smtClean="0">
                <a:solidFill>
                  <a:srgbClr val="C00000"/>
                </a:solidFill>
              </a:rPr>
              <a:t>4 стена</a:t>
            </a:r>
            <a:endParaRPr lang="en" dirty="0">
              <a:solidFill>
                <a:srgbClr val="C00000"/>
              </a:solidFill>
            </a:endParaRPr>
          </a:p>
        </p:txBody>
      </p:sp>
      <p:sp>
        <p:nvSpPr>
          <p:cNvPr id="28" name="Google Shape;264;p37"/>
          <p:cNvSpPr txBox="1">
            <a:spLocks/>
          </p:cNvSpPr>
          <p:nvPr/>
        </p:nvSpPr>
        <p:spPr>
          <a:xfrm rot="880326">
            <a:off x="6921498" y="578679"/>
            <a:ext cx="808027" cy="530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050" dirty="0" smtClean="0">
                <a:solidFill>
                  <a:srgbClr val="C00000"/>
                </a:solidFill>
              </a:rPr>
              <a:t>зеркало</a:t>
            </a:r>
            <a:endParaRPr lang="en" sz="10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7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/>
          <p:nvPr/>
        </p:nvSpPr>
        <p:spPr>
          <a:xfrm>
            <a:off x="1500300" y="1346401"/>
            <a:ext cx="7643700" cy="46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"/>
          <p:cNvSpPr/>
          <p:nvPr/>
        </p:nvSpPr>
        <p:spPr>
          <a:xfrm>
            <a:off x="1203375" y="4332695"/>
            <a:ext cx="7643700" cy="46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7"/>
          <p:cNvSpPr txBox="1">
            <a:spLocks noGrp="1"/>
          </p:cNvSpPr>
          <p:nvPr>
            <p:ph type="title"/>
          </p:nvPr>
        </p:nvSpPr>
        <p:spPr>
          <a:xfrm>
            <a:off x="625274" y="374693"/>
            <a:ext cx="4708725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+mj-lt"/>
              </a:rPr>
              <a:t>РАУНДЫ ИГРЫ</a:t>
            </a:r>
            <a:endParaRPr dirty="0">
              <a:latin typeface="+mj-lt"/>
            </a:endParaRPr>
          </a:p>
        </p:txBody>
      </p:sp>
      <p:sp>
        <p:nvSpPr>
          <p:cNvPr id="264" name="Google Shape;264;p37"/>
          <p:cNvSpPr txBox="1">
            <a:spLocks noGrp="1"/>
          </p:cNvSpPr>
          <p:nvPr>
            <p:ph type="title" idx="2"/>
          </p:nvPr>
        </p:nvSpPr>
        <p:spPr>
          <a:xfrm>
            <a:off x="2042990" y="1354938"/>
            <a:ext cx="966000" cy="4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265" name="Google Shape;265;p37"/>
          <p:cNvSpPr txBox="1">
            <a:spLocks noGrp="1"/>
          </p:cNvSpPr>
          <p:nvPr>
            <p:ph type="subTitle" idx="1"/>
          </p:nvPr>
        </p:nvSpPr>
        <p:spPr>
          <a:xfrm>
            <a:off x="1355514" y="1974393"/>
            <a:ext cx="2476704" cy="5758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+mn-lt"/>
              </a:rPr>
              <a:t>Истрия пионерии. Цифры и факты.</a:t>
            </a:r>
            <a:endParaRPr dirty="0">
              <a:latin typeface="+mn-lt"/>
            </a:endParaRPr>
          </a:p>
        </p:txBody>
      </p:sp>
      <p:sp>
        <p:nvSpPr>
          <p:cNvPr id="267" name="Google Shape;267;p37"/>
          <p:cNvSpPr txBox="1">
            <a:spLocks noGrp="1"/>
          </p:cNvSpPr>
          <p:nvPr>
            <p:ph type="title" idx="4"/>
          </p:nvPr>
        </p:nvSpPr>
        <p:spPr>
          <a:xfrm>
            <a:off x="4542225" y="1354938"/>
            <a:ext cx="966000" cy="4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268" name="Google Shape;268;p37"/>
          <p:cNvSpPr txBox="1">
            <a:spLocks noGrp="1"/>
          </p:cNvSpPr>
          <p:nvPr>
            <p:ph type="subTitle" idx="5"/>
          </p:nvPr>
        </p:nvSpPr>
        <p:spPr>
          <a:xfrm>
            <a:off x="3966273" y="1988946"/>
            <a:ext cx="1874400" cy="10377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+mn-lt"/>
              </a:rPr>
              <a:t>История пионерской организации </a:t>
            </a:r>
            <a:endParaRPr lang="ru-RU" dirty="0" smtClean="0"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+mn-lt"/>
              </a:rPr>
              <a:t>г. Балаково</a:t>
            </a:r>
            <a:endParaRPr dirty="0">
              <a:latin typeface="+mn-lt"/>
            </a:endParaRPr>
          </a:p>
        </p:txBody>
      </p:sp>
      <p:sp>
        <p:nvSpPr>
          <p:cNvPr id="270" name="Google Shape;270;p37"/>
          <p:cNvSpPr txBox="1">
            <a:spLocks noGrp="1"/>
          </p:cNvSpPr>
          <p:nvPr>
            <p:ph type="title" idx="7"/>
          </p:nvPr>
        </p:nvSpPr>
        <p:spPr>
          <a:xfrm>
            <a:off x="6994306" y="1354938"/>
            <a:ext cx="966000" cy="4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cxnSp>
        <p:nvCxnSpPr>
          <p:cNvPr id="282" name="Google Shape;282;p37"/>
          <p:cNvCxnSpPr/>
          <p:nvPr/>
        </p:nvCxnSpPr>
        <p:spPr>
          <a:xfrm>
            <a:off x="9044950" y="1353300"/>
            <a:ext cx="0" cy="4449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37"/>
          <p:cNvCxnSpPr/>
          <p:nvPr/>
        </p:nvCxnSpPr>
        <p:spPr>
          <a:xfrm>
            <a:off x="9044950" y="3253225"/>
            <a:ext cx="0" cy="4449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266;p37"/>
          <p:cNvSpPr txBox="1">
            <a:spLocks noGrp="1"/>
          </p:cNvSpPr>
          <p:nvPr>
            <p:ph type="subTitle" idx="3"/>
          </p:nvPr>
        </p:nvSpPr>
        <p:spPr>
          <a:xfrm>
            <a:off x="3966273" y="3242888"/>
            <a:ext cx="2117904" cy="9104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6 вопросов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 smtClean="0">
                <a:solidFill>
                  <a:schemeClr val="tx1"/>
                </a:solidFill>
                <a:latin typeface="+mn-lt"/>
              </a:rPr>
              <a:t>За </a:t>
            </a:r>
            <a:r>
              <a:rPr lang="ru-RU" i="1" dirty="0">
                <a:solidFill>
                  <a:schemeClr val="tx1"/>
                </a:solidFill>
                <a:latin typeface="+mn-lt"/>
              </a:rPr>
              <a:t>каждый правильный ответ </a:t>
            </a:r>
            <a:endParaRPr lang="ru-RU" i="1" dirty="0" smtClean="0">
              <a:solidFill>
                <a:schemeClr val="tx1"/>
              </a:solidFill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 smtClean="0">
                <a:solidFill>
                  <a:schemeClr val="tx1"/>
                </a:solidFill>
                <a:latin typeface="+mn-lt"/>
              </a:rPr>
              <a:t>по </a:t>
            </a:r>
            <a:r>
              <a:rPr lang="ru-RU" i="1" dirty="0">
                <a:solidFill>
                  <a:schemeClr val="tx1"/>
                </a:solidFill>
                <a:latin typeface="+mn-lt"/>
              </a:rPr>
              <a:t>2 балла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 </a:t>
            </a:r>
            <a:endParaRPr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8082" y="3242888"/>
            <a:ext cx="28158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9 </a:t>
            </a:r>
            <a:r>
              <a:rPr lang="ru-RU" b="1" i="1" dirty="0">
                <a:solidFill>
                  <a:schemeClr val="tx1"/>
                </a:solidFill>
              </a:rPr>
              <a:t>вопросов </a:t>
            </a:r>
          </a:p>
          <a:p>
            <a:pPr algn="ctr"/>
            <a:r>
              <a:rPr lang="ru-RU" i="1" dirty="0">
                <a:solidFill>
                  <a:schemeClr val="tx1"/>
                </a:solidFill>
              </a:rPr>
              <a:t>За каждый </a:t>
            </a:r>
            <a:endParaRPr lang="ru-RU" i="1" dirty="0" smtClean="0">
              <a:solidFill>
                <a:schemeClr val="tx1"/>
              </a:solidFill>
            </a:endParaRPr>
          </a:p>
          <a:p>
            <a:pPr algn="ctr"/>
            <a:r>
              <a:rPr lang="ru-RU" i="1" dirty="0" smtClean="0">
                <a:solidFill>
                  <a:schemeClr val="tx1"/>
                </a:solidFill>
              </a:rPr>
              <a:t>правильный </a:t>
            </a:r>
            <a:r>
              <a:rPr lang="ru-RU" i="1" dirty="0">
                <a:solidFill>
                  <a:schemeClr val="tx1"/>
                </a:solidFill>
              </a:rPr>
              <a:t>ответ </a:t>
            </a:r>
          </a:p>
          <a:p>
            <a:pPr algn="ctr"/>
            <a:r>
              <a:rPr lang="ru-RU" i="1" dirty="0">
                <a:solidFill>
                  <a:schemeClr val="tx1"/>
                </a:solidFill>
              </a:rPr>
              <a:t>по 2 балла </a:t>
            </a:r>
          </a:p>
        </p:txBody>
      </p:sp>
      <p:sp>
        <p:nvSpPr>
          <p:cNvPr id="41" name="Google Shape;268;p37"/>
          <p:cNvSpPr txBox="1">
            <a:spLocks noGrp="1"/>
          </p:cNvSpPr>
          <p:nvPr>
            <p:ph type="subTitle" idx="5"/>
          </p:nvPr>
        </p:nvSpPr>
        <p:spPr>
          <a:xfrm>
            <a:off x="6540106" y="1731934"/>
            <a:ext cx="1874400" cy="10377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+mn-lt"/>
              </a:rPr>
              <a:t>Бонусные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+mn-lt"/>
              </a:rPr>
              <a:t>вопросы</a:t>
            </a:r>
            <a:endParaRPr dirty="0">
              <a:latin typeface="+mn-lt"/>
            </a:endParaRPr>
          </a:p>
        </p:txBody>
      </p:sp>
      <p:sp>
        <p:nvSpPr>
          <p:cNvPr id="42" name="Google Shape;266;p37"/>
          <p:cNvSpPr txBox="1">
            <a:spLocks noGrp="1"/>
          </p:cNvSpPr>
          <p:nvPr>
            <p:ph type="subTitle" idx="3"/>
          </p:nvPr>
        </p:nvSpPr>
        <p:spPr>
          <a:xfrm>
            <a:off x="6418354" y="3243065"/>
            <a:ext cx="2117904" cy="9104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/>
                </a:solidFill>
                <a:latin typeface="+mn-lt"/>
              </a:rPr>
              <a:t>2 вопроса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 smtClean="0">
                <a:solidFill>
                  <a:schemeClr val="tx1"/>
                </a:solidFill>
                <a:latin typeface="+mn-lt"/>
              </a:rPr>
              <a:t>За </a:t>
            </a:r>
            <a:r>
              <a:rPr lang="ru-RU" i="1" dirty="0">
                <a:solidFill>
                  <a:schemeClr val="tx1"/>
                </a:solidFill>
                <a:latin typeface="+mn-lt"/>
              </a:rPr>
              <a:t>каждый правильный ответ </a:t>
            </a:r>
            <a:endParaRPr lang="ru-RU" i="1" dirty="0" smtClean="0">
              <a:solidFill>
                <a:schemeClr val="tx1"/>
              </a:solidFill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 dirty="0" smtClean="0">
                <a:solidFill>
                  <a:schemeClr val="tx1"/>
                </a:solidFill>
                <a:latin typeface="+mn-lt"/>
              </a:rPr>
              <a:t>по 3 </a:t>
            </a:r>
            <a:r>
              <a:rPr lang="ru-RU" i="1" dirty="0">
                <a:solidFill>
                  <a:schemeClr val="tx1"/>
                </a:solidFill>
                <a:latin typeface="+mn-lt"/>
              </a:rPr>
              <a:t>балла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 </a:t>
            </a:r>
            <a:endParaRPr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9"/>
          <p:cNvSpPr txBox="1">
            <a:spLocks noGrp="1"/>
          </p:cNvSpPr>
          <p:nvPr>
            <p:ph type="title"/>
          </p:nvPr>
        </p:nvSpPr>
        <p:spPr>
          <a:xfrm>
            <a:off x="2052200" y="2001425"/>
            <a:ext cx="1663200" cy="93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+mj-lt"/>
              </a:rPr>
              <a:t>3</a:t>
            </a:r>
            <a:endParaRPr b="1" dirty="0">
              <a:latin typeface="+mj-lt"/>
            </a:endParaRPr>
          </a:p>
        </p:txBody>
      </p:sp>
      <p:sp>
        <p:nvSpPr>
          <p:cNvPr id="295" name="Google Shape;295;p39"/>
          <p:cNvSpPr txBox="1">
            <a:spLocks noGrp="1"/>
          </p:cNvSpPr>
          <p:nvPr>
            <p:ph type="title" idx="2"/>
          </p:nvPr>
        </p:nvSpPr>
        <p:spPr>
          <a:xfrm>
            <a:off x="4454300" y="1753298"/>
            <a:ext cx="43215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dirty="0" smtClean="0">
                <a:latin typeface="+mj-lt"/>
              </a:rPr>
              <a:t>РАУНД</a:t>
            </a:r>
            <a:endParaRPr lang="ru-RU" sz="8000" dirty="0">
              <a:latin typeface="+mj-lt"/>
            </a:endParaRPr>
          </a:p>
        </p:txBody>
      </p:sp>
      <p:sp>
        <p:nvSpPr>
          <p:cNvPr id="296" name="Google Shape;296;p39"/>
          <p:cNvSpPr txBox="1">
            <a:spLocks noGrp="1"/>
          </p:cNvSpPr>
          <p:nvPr>
            <p:ph type="subTitle" idx="1"/>
          </p:nvPr>
        </p:nvSpPr>
        <p:spPr>
          <a:xfrm>
            <a:off x="3715400" y="2839078"/>
            <a:ext cx="5428600" cy="7945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chemeClr val="accent6"/>
                </a:solidFill>
                <a:latin typeface="+mn-lt"/>
              </a:rPr>
              <a:t>Бонусные вопросы</a:t>
            </a:r>
            <a:endParaRPr sz="2200" b="1" dirty="0">
              <a:latin typeface="+mn-lt"/>
            </a:endParaRPr>
          </a:p>
        </p:txBody>
      </p:sp>
      <p:sp>
        <p:nvSpPr>
          <p:cNvPr id="7" name="Google Shape;136;p23"/>
          <p:cNvSpPr txBox="1">
            <a:spLocks/>
          </p:cNvSpPr>
          <p:nvPr/>
        </p:nvSpPr>
        <p:spPr>
          <a:xfrm>
            <a:off x="1178364" y="353265"/>
            <a:ext cx="7294727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i="1" dirty="0" smtClean="0">
                <a:solidFill>
                  <a:schemeClr val="accent6"/>
                </a:solidFill>
                <a:latin typeface="+mn-lt"/>
              </a:rPr>
              <a:t>2 вопроса   </a:t>
            </a:r>
            <a:r>
              <a:rPr lang="ru-RU" sz="2000" i="1" dirty="0" smtClean="0">
                <a:solidFill>
                  <a:schemeClr val="accent6"/>
                </a:solidFill>
                <a:latin typeface="+mn-lt"/>
              </a:rPr>
              <a:t>За каждый правильный ответ по 3 балла  </a:t>
            </a:r>
            <a:endParaRPr lang="ru-RU" sz="2000" i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0" y="1940465"/>
            <a:ext cx="3017520" cy="308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8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3"/>
          <p:cNvPicPr preferRelativeResize="0"/>
          <p:nvPr/>
        </p:nvPicPr>
        <p:blipFill rotWithShape="1">
          <a:blip r:embed="rId3">
            <a:alphaModFix/>
          </a:blip>
          <a:srcRect r="50000"/>
          <a:stretch/>
        </p:blipFill>
        <p:spPr>
          <a:xfrm>
            <a:off x="4572000" y="-14862"/>
            <a:ext cx="4598424" cy="5173224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3"/>
          <p:cNvSpPr/>
          <p:nvPr/>
        </p:nvSpPr>
        <p:spPr>
          <a:xfrm>
            <a:off x="3167950" y="1501134"/>
            <a:ext cx="5967900" cy="2135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dirty="0">
              <a:solidFill>
                <a:schemeClr val="lt1"/>
              </a:solidFill>
            </a:endParaRPr>
          </a:p>
        </p:txBody>
      </p:sp>
      <p:sp>
        <p:nvSpPr>
          <p:cNvPr id="325" name="Google Shape;325;p43"/>
          <p:cNvSpPr txBox="1">
            <a:spLocks noGrp="1"/>
          </p:cNvSpPr>
          <p:nvPr>
            <p:ph type="title"/>
          </p:nvPr>
        </p:nvSpPr>
        <p:spPr>
          <a:xfrm>
            <a:off x="540600" y="1898400"/>
            <a:ext cx="2169300" cy="13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+mj-lt"/>
              </a:rPr>
              <a:t>1 вопрос</a:t>
            </a:r>
            <a:endParaRPr sz="3200" dirty="0">
              <a:latin typeface="+mj-lt"/>
            </a:endParaRPr>
          </a:p>
        </p:txBody>
      </p:sp>
      <p:cxnSp>
        <p:nvCxnSpPr>
          <p:cNvPr id="351" name="Google Shape;351;p43"/>
          <p:cNvCxnSpPr/>
          <p:nvPr/>
        </p:nvCxnSpPr>
        <p:spPr>
          <a:xfrm rot="10800000">
            <a:off x="9042772" y="3647100"/>
            <a:ext cx="0" cy="1381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2" name="Google Shape;352;p43"/>
          <p:cNvCxnSpPr/>
          <p:nvPr/>
        </p:nvCxnSpPr>
        <p:spPr>
          <a:xfrm>
            <a:off x="4571486" y="5036375"/>
            <a:ext cx="4473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3" name="Google Shape;353;p43"/>
          <p:cNvCxnSpPr/>
          <p:nvPr/>
        </p:nvCxnSpPr>
        <p:spPr>
          <a:xfrm>
            <a:off x="4571486" y="101275"/>
            <a:ext cx="4473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4" name="Google Shape;354;p43"/>
          <p:cNvCxnSpPr/>
          <p:nvPr/>
        </p:nvCxnSpPr>
        <p:spPr>
          <a:xfrm rot="10800000">
            <a:off x="9042772" y="115475"/>
            <a:ext cx="0" cy="1381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5" name="Google Shape;355;p43"/>
          <p:cNvCxnSpPr/>
          <p:nvPr/>
        </p:nvCxnSpPr>
        <p:spPr>
          <a:xfrm>
            <a:off x="3581286" y="2954800"/>
            <a:ext cx="1502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2" name="Прямоугольник 41"/>
          <p:cNvSpPr/>
          <p:nvPr/>
        </p:nvSpPr>
        <p:spPr>
          <a:xfrm>
            <a:off x="3317684" y="1708993"/>
            <a:ext cx="5526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0" algn="just"/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Какой 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предмет может получиться из названий улиц </a:t>
            </a:r>
            <a:endParaRPr lang="ru-RU" sz="1600" dirty="0" smtClean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2075" lvl="0" algn="just"/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г. Балаково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Коммунистической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Комсомольской и Пионерской, если бы они образовали три внутренних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угла? 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412910" y="3073026"/>
            <a:ext cx="4378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just">
              <a:tabLst>
                <a:tab pos="92075" algn="l"/>
              </a:tabLst>
            </a:pP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Запишите ответ</a:t>
            </a:r>
            <a:endParaRPr lang="ru-RU" sz="1600" i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3"/>
          <p:cNvPicPr preferRelativeResize="0"/>
          <p:nvPr/>
        </p:nvPicPr>
        <p:blipFill rotWithShape="1">
          <a:blip r:embed="rId3">
            <a:alphaModFix/>
          </a:blip>
          <a:srcRect r="50000"/>
          <a:stretch/>
        </p:blipFill>
        <p:spPr>
          <a:xfrm>
            <a:off x="4572000" y="-14862"/>
            <a:ext cx="4598424" cy="5173224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3"/>
          <p:cNvSpPr/>
          <p:nvPr/>
        </p:nvSpPr>
        <p:spPr>
          <a:xfrm>
            <a:off x="3167950" y="1501134"/>
            <a:ext cx="5967900" cy="2135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dirty="0">
              <a:solidFill>
                <a:schemeClr val="lt1"/>
              </a:solidFill>
            </a:endParaRPr>
          </a:p>
        </p:txBody>
      </p:sp>
      <p:sp>
        <p:nvSpPr>
          <p:cNvPr id="325" name="Google Shape;325;p43"/>
          <p:cNvSpPr txBox="1">
            <a:spLocks noGrp="1"/>
          </p:cNvSpPr>
          <p:nvPr>
            <p:ph type="title"/>
          </p:nvPr>
        </p:nvSpPr>
        <p:spPr>
          <a:xfrm>
            <a:off x="540600" y="1898400"/>
            <a:ext cx="2169300" cy="13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+mj-lt"/>
              </a:rPr>
              <a:t>2 вопрос</a:t>
            </a:r>
            <a:endParaRPr sz="3200" dirty="0">
              <a:latin typeface="+mj-lt"/>
            </a:endParaRPr>
          </a:p>
        </p:txBody>
      </p:sp>
      <p:cxnSp>
        <p:nvCxnSpPr>
          <p:cNvPr id="351" name="Google Shape;351;p43"/>
          <p:cNvCxnSpPr/>
          <p:nvPr/>
        </p:nvCxnSpPr>
        <p:spPr>
          <a:xfrm rot="10800000">
            <a:off x="9042772" y="3647100"/>
            <a:ext cx="0" cy="1381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2" name="Google Shape;352;p43"/>
          <p:cNvCxnSpPr/>
          <p:nvPr/>
        </p:nvCxnSpPr>
        <p:spPr>
          <a:xfrm>
            <a:off x="4571486" y="5036375"/>
            <a:ext cx="4473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3" name="Google Shape;353;p43"/>
          <p:cNvCxnSpPr/>
          <p:nvPr/>
        </p:nvCxnSpPr>
        <p:spPr>
          <a:xfrm>
            <a:off x="4571486" y="101275"/>
            <a:ext cx="4473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4" name="Google Shape;354;p43"/>
          <p:cNvCxnSpPr/>
          <p:nvPr/>
        </p:nvCxnSpPr>
        <p:spPr>
          <a:xfrm rot="10800000">
            <a:off x="9042772" y="115475"/>
            <a:ext cx="0" cy="1381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5" name="Google Shape;355;p43"/>
          <p:cNvCxnSpPr/>
          <p:nvPr/>
        </p:nvCxnSpPr>
        <p:spPr>
          <a:xfrm>
            <a:off x="3581286" y="2954800"/>
            <a:ext cx="1502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2" name="Прямоугольник 41"/>
          <p:cNvSpPr/>
          <p:nvPr/>
        </p:nvSpPr>
        <p:spPr>
          <a:xfrm>
            <a:off x="3317684" y="1708993"/>
            <a:ext cx="5526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0" algn="just"/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Название 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улицы города Балаково, «шагающей в ногу» с эмансипированной женщиной и вождем мирового пролетариата и «придерживающейся» с детства их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идеологии? 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412910" y="3073026"/>
            <a:ext cx="4378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just">
              <a:tabLst>
                <a:tab pos="92075" algn="l"/>
              </a:tabLst>
            </a:pP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Запишите ответ</a:t>
            </a:r>
            <a:endParaRPr lang="ru-RU" sz="1600" i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5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47"/>
          <p:cNvGrpSpPr/>
          <p:nvPr/>
        </p:nvGrpSpPr>
        <p:grpSpPr>
          <a:xfrm>
            <a:off x="101550" y="2565175"/>
            <a:ext cx="8941926" cy="2472300"/>
            <a:chOff x="101550" y="2565175"/>
            <a:chExt cx="8941926" cy="2472300"/>
          </a:xfrm>
        </p:grpSpPr>
        <p:cxnSp>
          <p:nvCxnSpPr>
            <p:cNvPr id="407" name="Google Shape;407;p47"/>
            <p:cNvCxnSpPr/>
            <p:nvPr/>
          </p:nvCxnSpPr>
          <p:spPr>
            <a:xfrm>
              <a:off x="102576" y="5037300"/>
              <a:ext cx="89409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47"/>
            <p:cNvCxnSpPr/>
            <p:nvPr/>
          </p:nvCxnSpPr>
          <p:spPr>
            <a:xfrm>
              <a:off x="9042450" y="2565175"/>
              <a:ext cx="0" cy="2472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47"/>
            <p:cNvCxnSpPr/>
            <p:nvPr/>
          </p:nvCxnSpPr>
          <p:spPr>
            <a:xfrm>
              <a:off x="101550" y="2565175"/>
              <a:ext cx="0" cy="2472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026" y="835635"/>
            <a:ext cx="8382000" cy="1297965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ru-RU" sz="2400" dirty="0" smtClean="0">
                <a:latin typeface="+mn-lt"/>
              </a:rPr>
              <a:t>Благодарим за участие в </a:t>
            </a:r>
            <a:r>
              <a:rPr lang="ru-RU" sz="2400" dirty="0" err="1" smtClean="0">
                <a:latin typeface="+mn-lt"/>
              </a:rPr>
              <a:t>квизе</a:t>
            </a:r>
            <a:r>
              <a:rPr lang="ru-RU" sz="2400" dirty="0" smtClean="0">
                <a:latin typeface="+mn-lt"/>
              </a:rPr>
              <a:t> «История пионерии».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Фото бланка с ответами направьте на адрес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электронной почты </a:t>
            </a:r>
            <a:r>
              <a:rPr lang="en-US" sz="2400" u="sng" dirty="0" smtClean="0">
                <a:latin typeface="+mn-lt"/>
              </a:rPr>
              <a:t>cdo-bal15@mail.ru</a:t>
            </a: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endParaRPr lang="ru-RU" sz="24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72" y="3291841"/>
            <a:ext cx="9252032" cy="1851660"/>
          </a:xfrm>
          <a:prstGeom prst="rect">
            <a:avLst/>
          </a:prstGeom>
        </p:spPr>
      </p:pic>
      <p:sp>
        <p:nvSpPr>
          <p:cNvPr id="14" name="Google Shape;136;p23"/>
          <p:cNvSpPr txBox="1">
            <a:spLocks/>
          </p:cNvSpPr>
          <p:nvPr/>
        </p:nvSpPr>
        <p:spPr>
          <a:xfrm>
            <a:off x="1093493" y="2860266"/>
            <a:ext cx="7294727" cy="388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000" i="1" dirty="0" smtClean="0">
                <a:solidFill>
                  <a:schemeClr val="accent6"/>
                </a:solidFill>
                <a:latin typeface="+mn-lt"/>
              </a:rPr>
              <a:t>85 лет традиций и уникального педагогического опыта!</a:t>
            </a:r>
            <a:endParaRPr lang="ru-RU" sz="1800" i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73" y="1706880"/>
            <a:ext cx="830784" cy="830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9"/>
          <p:cNvSpPr txBox="1">
            <a:spLocks noGrp="1"/>
          </p:cNvSpPr>
          <p:nvPr>
            <p:ph type="title"/>
          </p:nvPr>
        </p:nvSpPr>
        <p:spPr>
          <a:xfrm>
            <a:off x="2052200" y="2001425"/>
            <a:ext cx="1663200" cy="93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+mj-lt"/>
              </a:rPr>
              <a:t>1</a:t>
            </a:r>
            <a:endParaRPr b="1" dirty="0">
              <a:latin typeface="+mj-lt"/>
            </a:endParaRPr>
          </a:p>
        </p:txBody>
      </p:sp>
      <p:sp>
        <p:nvSpPr>
          <p:cNvPr id="295" name="Google Shape;295;p39"/>
          <p:cNvSpPr txBox="1">
            <a:spLocks noGrp="1"/>
          </p:cNvSpPr>
          <p:nvPr>
            <p:ph type="title" idx="2"/>
          </p:nvPr>
        </p:nvSpPr>
        <p:spPr>
          <a:xfrm>
            <a:off x="4454300" y="1753298"/>
            <a:ext cx="43215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dirty="0" smtClean="0">
                <a:latin typeface="+mj-lt"/>
              </a:rPr>
              <a:t>РАУНД</a:t>
            </a:r>
            <a:endParaRPr lang="ru-RU" sz="8000" dirty="0">
              <a:latin typeface="+mj-lt"/>
            </a:endParaRPr>
          </a:p>
        </p:txBody>
      </p:sp>
      <p:sp>
        <p:nvSpPr>
          <p:cNvPr id="296" name="Google Shape;296;p39"/>
          <p:cNvSpPr txBox="1">
            <a:spLocks noGrp="1"/>
          </p:cNvSpPr>
          <p:nvPr>
            <p:ph type="subTitle" idx="1"/>
          </p:nvPr>
        </p:nvSpPr>
        <p:spPr>
          <a:xfrm>
            <a:off x="3715400" y="3005875"/>
            <a:ext cx="5428600" cy="6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chemeClr val="accent6"/>
                </a:solidFill>
                <a:latin typeface="+mn-lt"/>
              </a:rPr>
              <a:t>История</a:t>
            </a:r>
            <a:r>
              <a:rPr lang="ru-RU" sz="2200" b="1" dirty="0" smtClean="0">
                <a:latin typeface="+mn-lt"/>
              </a:rPr>
              <a:t> пионерии. Цифры и факты.</a:t>
            </a:r>
            <a:endParaRPr sz="2200" b="1" dirty="0">
              <a:latin typeface="+mn-lt"/>
            </a:endParaRPr>
          </a:p>
        </p:txBody>
      </p:sp>
      <p:sp>
        <p:nvSpPr>
          <p:cNvPr id="7" name="Google Shape;136;p23"/>
          <p:cNvSpPr txBox="1">
            <a:spLocks/>
          </p:cNvSpPr>
          <p:nvPr/>
        </p:nvSpPr>
        <p:spPr>
          <a:xfrm>
            <a:off x="1178364" y="353265"/>
            <a:ext cx="7294727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i="1" dirty="0" smtClean="0">
                <a:solidFill>
                  <a:schemeClr val="accent6"/>
                </a:solidFill>
                <a:latin typeface="+mn-lt"/>
              </a:rPr>
              <a:t>9 вопросов </a:t>
            </a:r>
            <a:r>
              <a:rPr lang="ru-RU" i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ru-RU" i="1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ru-RU" sz="2000" i="1" dirty="0" smtClean="0">
                <a:solidFill>
                  <a:schemeClr val="accent6"/>
                </a:solidFill>
                <a:latin typeface="+mn-lt"/>
              </a:rPr>
              <a:t>За каждый правильный ответ по 2 балла  </a:t>
            </a:r>
            <a:endParaRPr lang="ru-RU" sz="2000" i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1934838"/>
            <a:ext cx="3017520" cy="3084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2"/>
          <p:cNvSpPr/>
          <p:nvPr/>
        </p:nvSpPr>
        <p:spPr>
          <a:xfrm>
            <a:off x="31705" y="1896875"/>
            <a:ext cx="4536114" cy="29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20" name="Google Shape;620;p62"/>
          <p:cNvSpPr txBox="1">
            <a:spLocks noGrp="1"/>
          </p:cNvSpPr>
          <p:nvPr>
            <p:ph type="title"/>
          </p:nvPr>
        </p:nvSpPr>
        <p:spPr>
          <a:xfrm>
            <a:off x="308428" y="620110"/>
            <a:ext cx="2753763" cy="42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+mj-lt"/>
              </a:rPr>
              <a:t>1 вопрос</a:t>
            </a:r>
            <a:endParaRPr sz="3200" dirty="0">
              <a:latin typeface="+mj-lt"/>
            </a:endParaRPr>
          </a:p>
        </p:txBody>
      </p:sp>
      <p:grpSp>
        <p:nvGrpSpPr>
          <p:cNvPr id="644" name="Google Shape;644;p62"/>
          <p:cNvGrpSpPr/>
          <p:nvPr/>
        </p:nvGrpSpPr>
        <p:grpSpPr>
          <a:xfrm>
            <a:off x="1971072" y="2980249"/>
            <a:ext cx="482700" cy="482700"/>
            <a:chOff x="1980488" y="3090925"/>
            <a:chExt cx="482700" cy="482700"/>
          </a:xfrm>
        </p:grpSpPr>
        <p:grpSp>
          <p:nvGrpSpPr>
            <p:cNvPr id="645" name="Google Shape;645;p62"/>
            <p:cNvGrpSpPr/>
            <p:nvPr/>
          </p:nvGrpSpPr>
          <p:grpSpPr>
            <a:xfrm>
              <a:off x="2044237" y="3156713"/>
              <a:ext cx="355230" cy="293401"/>
              <a:chOff x="6889712" y="3833413"/>
              <a:chExt cx="355230" cy="293401"/>
            </a:xfrm>
          </p:grpSpPr>
          <p:sp>
            <p:nvSpPr>
              <p:cNvPr id="646" name="Google Shape;646;p62"/>
              <p:cNvSpPr/>
              <p:nvPr/>
            </p:nvSpPr>
            <p:spPr>
              <a:xfrm>
                <a:off x="6926797" y="3833413"/>
                <a:ext cx="279121" cy="293401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9225" extrusionOk="0">
                    <a:moveTo>
                      <a:pt x="5097" y="3534"/>
                    </a:moveTo>
                    <a:cubicBezTo>
                      <a:pt x="5121" y="3534"/>
                      <a:pt x="5156" y="3546"/>
                      <a:pt x="5180" y="3557"/>
                    </a:cubicBezTo>
                    <a:cubicBezTo>
                      <a:pt x="5228" y="3617"/>
                      <a:pt x="5228" y="3688"/>
                      <a:pt x="5180" y="3736"/>
                    </a:cubicBezTo>
                    <a:cubicBezTo>
                      <a:pt x="5162" y="3760"/>
                      <a:pt x="5130" y="3772"/>
                      <a:pt x="5095" y="3772"/>
                    </a:cubicBezTo>
                    <a:cubicBezTo>
                      <a:pt x="5061" y="3772"/>
                      <a:pt x="5025" y="3760"/>
                      <a:pt x="5002" y="3736"/>
                    </a:cubicBezTo>
                    <a:cubicBezTo>
                      <a:pt x="4978" y="3712"/>
                      <a:pt x="4978" y="3677"/>
                      <a:pt x="4978" y="3653"/>
                    </a:cubicBezTo>
                    <a:cubicBezTo>
                      <a:pt x="4978" y="3617"/>
                      <a:pt x="4990" y="3593"/>
                      <a:pt x="5002" y="3557"/>
                    </a:cubicBezTo>
                    <a:cubicBezTo>
                      <a:pt x="5037" y="3534"/>
                      <a:pt x="5061" y="3534"/>
                      <a:pt x="5097" y="3534"/>
                    </a:cubicBezTo>
                    <a:close/>
                    <a:moveTo>
                      <a:pt x="3710" y="3543"/>
                    </a:moveTo>
                    <a:cubicBezTo>
                      <a:pt x="3742" y="3543"/>
                      <a:pt x="3775" y="3551"/>
                      <a:pt x="3799" y="3569"/>
                    </a:cubicBezTo>
                    <a:cubicBezTo>
                      <a:pt x="3835" y="3605"/>
                      <a:pt x="3835" y="3629"/>
                      <a:pt x="3835" y="3665"/>
                    </a:cubicBezTo>
                    <a:cubicBezTo>
                      <a:pt x="3835" y="3688"/>
                      <a:pt x="3811" y="3724"/>
                      <a:pt x="3799" y="3748"/>
                    </a:cubicBezTo>
                    <a:cubicBezTo>
                      <a:pt x="3775" y="3772"/>
                      <a:pt x="3742" y="3784"/>
                      <a:pt x="3710" y="3784"/>
                    </a:cubicBezTo>
                    <a:cubicBezTo>
                      <a:pt x="3677" y="3784"/>
                      <a:pt x="3644" y="3772"/>
                      <a:pt x="3620" y="3748"/>
                    </a:cubicBezTo>
                    <a:cubicBezTo>
                      <a:pt x="3573" y="3688"/>
                      <a:pt x="3573" y="3617"/>
                      <a:pt x="3620" y="3569"/>
                    </a:cubicBezTo>
                    <a:cubicBezTo>
                      <a:pt x="3644" y="3551"/>
                      <a:pt x="3677" y="3543"/>
                      <a:pt x="3710" y="3543"/>
                    </a:cubicBezTo>
                    <a:close/>
                    <a:moveTo>
                      <a:pt x="8109" y="4498"/>
                    </a:moveTo>
                    <a:lnTo>
                      <a:pt x="8109" y="4665"/>
                    </a:lnTo>
                    <a:lnTo>
                      <a:pt x="8085" y="4665"/>
                    </a:lnTo>
                    <a:cubicBezTo>
                      <a:pt x="8073" y="4843"/>
                      <a:pt x="7764" y="5141"/>
                      <a:pt x="6895" y="5355"/>
                    </a:cubicBezTo>
                    <a:cubicBezTo>
                      <a:pt x="6216" y="5534"/>
                      <a:pt x="5335" y="5629"/>
                      <a:pt x="4406" y="5629"/>
                    </a:cubicBezTo>
                    <a:cubicBezTo>
                      <a:pt x="3501" y="5629"/>
                      <a:pt x="2608" y="5522"/>
                      <a:pt x="1930" y="5355"/>
                    </a:cubicBezTo>
                    <a:cubicBezTo>
                      <a:pt x="1049" y="5141"/>
                      <a:pt x="739" y="4843"/>
                      <a:pt x="739" y="4665"/>
                    </a:cubicBezTo>
                    <a:lnTo>
                      <a:pt x="739" y="4498"/>
                    </a:lnTo>
                    <a:cubicBezTo>
                      <a:pt x="941" y="4665"/>
                      <a:pt x="1251" y="4796"/>
                      <a:pt x="1656" y="4915"/>
                    </a:cubicBezTo>
                    <a:cubicBezTo>
                      <a:pt x="2406" y="5129"/>
                      <a:pt x="3382" y="5248"/>
                      <a:pt x="4418" y="5248"/>
                    </a:cubicBezTo>
                    <a:cubicBezTo>
                      <a:pt x="5466" y="5248"/>
                      <a:pt x="6442" y="5129"/>
                      <a:pt x="7192" y="4915"/>
                    </a:cubicBezTo>
                    <a:cubicBezTo>
                      <a:pt x="7597" y="4796"/>
                      <a:pt x="7907" y="4653"/>
                      <a:pt x="8109" y="4498"/>
                    </a:cubicBezTo>
                    <a:close/>
                    <a:moveTo>
                      <a:pt x="8085" y="5189"/>
                    </a:moveTo>
                    <a:lnTo>
                      <a:pt x="8085" y="7915"/>
                    </a:lnTo>
                    <a:cubicBezTo>
                      <a:pt x="8085" y="8106"/>
                      <a:pt x="7776" y="8356"/>
                      <a:pt x="7085" y="8558"/>
                    </a:cubicBezTo>
                    <a:lnTo>
                      <a:pt x="7085" y="5629"/>
                    </a:lnTo>
                    <a:cubicBezTo>
                      <a:pt x="7442" y="5522"/>
                      <a:pt x="7823" y="5391"/>
                      <a:pt x="8085" y="5189"/>
                    </a:cubicBezTo>
                    <a:close/>
                    <a:moveTo>
                      <a:pt x="739" y="5201"/>
                    </a:moveTo>
                    <a:cubicBezTo>
                      <a:pt x="953" y="5355"/>
                      <a:pt x="1287" y="5510"/>
                      <a:pt x="1727" y="5629"/>
                    </a:cubicBezTo>
                    <a:lnTo>
                      <a:pt x="1727" y="6713"/>
                    </a:lnTo>
                    <a:cubicBezTo>
                      <a:pt x="1727" y="6808"/>
                      <a:pt x="1811" y="6879"/>
                      <a:pt x="1894" y="6879"/>
                    </a:cubicBezTo>
                    <a:cubicBezTo>
                      <a:pt x="1989" y="6879"/>
                      <a:pt x="2061" y="6808"/>
                      <a:pt x="2061" y="6713"/>
                    </a:cubicBezTo>
                    <a:lnTo>
                      <a:pt x="2061" y="5712"/>
                    </a:lnTo>
                    <a:cubicBezTo>
                      <a:pt x="2704" y="5867"/>
                      <a:pt x="3454" y="5939"/>
                      <a:pt x="4263" y="5951"/>
                    </a:cubicBezTo>
                    <a:lnTo>
                      <a:pt x="4263" y="8891"/>
                    </a:lnTo>
                    <a:lnTo>
                      <a:pt x="4251" y="8891"/>
                    </a:lnTo>
                    <a:cubicBezTo>
                      <a:pt x="4097" y="8891"/>
                      <a:pt x="3954" y="8891"/>
                      <a:pt x="3811" y="8868"/>
                    </a:cubicBezTo>
                    <a:cubicBezTo>
                      <a:pt x="3275" y="8844"/>
                      <a:pt x="2775" y="8784"/>
                      <a:pt x="2323" y="8701"/>
                    </a:cubicBezTo>
                    <a:cubicBezTo>
                      <a:pt x="2239" y="8689"/>
                      <a:pt x="2144" y="8665"/>
                      <a:pt x="2061" y="8653"/>
                    </a:cubicBezTo>
                    <a:lnTo>
                      <a:pt x="2061" y="7403"/>
                    </a:lnTo>
                    <a:cubicBezTo>
                      <a:pt x="2061" y="7308"/>
                      <a:pt x="1989" y="7236"/>
                      <a:pt x="1894" y="7236"/>
                    </a:cubicBezTo>
                    <a:cubicBezTo>
                      <a:pt x="1811" y="7236"/>
                      <a:pt x="1727" y="7308"/>
                      <a:pt x="1727" y="7403"/>
                    </a:cubicBezTo>
                    <a:lnTo>
                      <a:pt x="1727" y="8558"/>
                    </a:lnTo>
                    <a:lnTo>
                      <a:pt x="1465" y="8463"/>
                    </a:lnTo>
                    <a:cubicBezTo>
                      <a:pt x="1001" y="8308"/>
                      <a:pt x="739" y="8094"/>
                      <a:pt x="739" y="7915"/>
                    </a:cubicBezTo>
                    <a:lnTo>
                      <a:pt x="739" y="5201"/>
                    </a:lnTo>
                    <a:close/>
                    <a:moveTo>
                      <a:pt x="8582" y="0"/>
                    </a:moveTo>
                    <a:cubicBezTo>
                      <a:pt x="8541" y="0"/>
                      <a:pt x="8496" y="15"/>
                      <a:pt x="8454" y="45"/>
                    </a:cubicBezTo>
                    <a:lnTo>
                      <a:pt x="5775" y="2724"/>
                    </a:lnTo>
                    <a:cubicBezTo>
                      <a:pt x="5502" y="2700"/>
                      <a:pt x="5204" y="2664"/>
                      <a:pt x="4882" y="2664"/>
                    </a:cubicBezTo>
                    <a:cubicBezTo>
                      <a:pt x="4799" y="2664"/>
                      <a:pt x="4728" y="2724"/>
                      <a:pt x="4728" y="2831"/>
                    </a:cubicBezTo>
                    <a:cubicBezTo>
                      <a:pt x="4728" y="2915"/>
                      <a:pt x="4787" y="2998"/>
                      <a:pt x="4882" y="2998"/>
                    </a:cubicBezTo>
                    <a:cubicBezTo>
                      <a:pt x="5097" y="3010"/>
                      <a:pt x="5299" y="3010"/>
                      <a:pt x="5502" y="3034"/>
                    </a:cubicBezTo>
                    <a:lnTo>
                      <a:pt x="5275" y="3260"/>
                    </a:lnTo>
                    <a:cubicBezTo>
                      <a:pt x="5216" y="3234"/>
                      <a:pt x="5151" y="3221"/>
                      <a:pt x="5086" y="3221"/>
                    </a:cubicBezTo>
                    <a:cubicBezTo>
                      <a:pt x="4971" y="3221"/>
                      <a:pt x="4855" y="3263"/>
                      <a:pt x="4763" y="3355"/>
                    </a:cubicBezTo>
                    <a:cubicBezTo>
                      <a:pt x="4680" y="3438"/>
                      <a:pt x="4632" y="3546"/>
                      <a:pt x="4632" y="3665"/>
                    </a:cubicBezTo>
                    <a:cubicBezTo>
                      <a:pt x="4632" y="3784"/>
                      <a:pt x="4680" y="3903"/>
                      <a:pt x="4763" y="3974"/>
                    </a:cubicBezTo>
                    <a:cubicBezTo>
                      <a:pt x="4859" y="4069"/>
                      <a:pt x="4978" y="4105"/>
                      <a:pt x="5085" y="4105"/>
                    </a:cubicBezTo>
                    <a:cubicBezTo>
                      <a:pt x="5204" y="4105"/>
                      <a:pt x="5311" y="4069"/>
                      <a:pt x="5394" y="3974"/>
                    </a:cubicBezTo>
                    <a:cubicBezTo>
                      <a:pt x="5525" y="3843"/>
                      <a:pt x="5549" y="3629"/>
                      <a:pt x="5478" y="3474"/>
                    </a:cubicBezTo>
                    <a:lnTo>
                      <a:pt x="5883" y="3069"/>
                    </a:lnTo>
                    <a:cubicBezTo>
                      <a:pt x="7299" y="3248"/>
                      <a:pt x="8050" y="3653"/>
                      <a:pt x="8050" y="3950"/>
                    </a:cubicBezTo>
                    <a:cubicBezTo>
                      <a:pt x="8050" y="4343"/>
                      <a:pt x="6656" y="4915"/>
                      <a:pt x="4382" y="4915"/>
                    </a:cubicBezTo>
                    <a:cubicBezTo>
                      <a:pt x="2096" y="4915"/>
                      <a:pt x="703" y="4343"/>
                      <a:pt x="703" y="3950"/>
                    </a:cubicBezTo>
                    <a:cubicBezTo>
                      <a:pt x="703" y="3653"/>
                      <a:pt x="1465" y="3248"/>
                      <a:pt x="2870" y="3069"/>
                    </a:cubicBezTo>
                    <a:lnTo>
                      <a:pt x="3275" y="3474"/>
                    </a:lnTo>
                    <a:cubicBezTo>
                      <a:pt x="3204" y="3629"/>
                      <a:pt x="3227" y="3843"/>
                      <a:pt x="3370" y="3974"/>
                    </a:cubicBezTo>
                    <a:cubicBezTo>
                      <a:pt x="3454" y="4069"/>
                      <a:pt x="3573" y="4105"/>
                      <a:pt x="3680" y="4105"/>
                    </a:cubicBezTo>
                    <a:cubicBezTo>
                      <a:pt x="3799" y="4105"/>
                      <a:pt x="3918" y="4069"/>
                      <a:pt x="3989" y="3974"/>
                    </a:cubicBezTo>
                    <a:cubicBezTo>
                      <a:pt x="4085" y="3891"/>
                      <a:pt x="4120" y="3784"/>
                      <a:pt x="4120" y="3665"/>
                    </a:cubicBezTo>
                    <a:cubicBezTo>
                      <a:pt x="4120" y="3546"/>
                      <a:pt x="4085" y="3426"/>
                      <a:pt x="3989" y="3355"/>
                    </a:cubicBezTo>
                    <a:cubicBezTo>
                      <a:pt x="3906" y="3263"/>
                      <a:pt x="3787" y="3221"/>
                      <a:pt x="3672" y="3221"/>
                    </a:cubicBezTo>
                    <a:cubicBezTo>
                      <a:pt x="3608" y="3221"/>
                      <a:pt x="3545" y="3234"/>
                      <a:pt x="3489" y="3260"/>
                    </a:cubicBezTo>
                    <a:lnTo>
                      <a:pt x="3263" y="3034"/>
                    </a:lnTo>
                    <a:cubicBezTo>
                      <a:pt x="3561" y="3010"/>
                      <a:pt x="3870" y="2998"/>
                      <a:pt x="4216" y="2998"/>
                    </a:cubicBezTo>
                    <a:cubicBezTo>
                      <a:pt x="4299" y="2998"/>
                      <a:pt x="4382" y="2915"/>
                      <a:pt x="4382" y="2831"/>
                    </a:cubicBezTo>
                    <a:cubicBezTo>
                      <a:pt x="4382" y="2736"/>
                      <a:pt x="4299" y="2664"/>
                      <a:pt x="4216" y="2664"/>
                    </a:cubicBezTo>
                    <a:cubicBezTo>
                      <a:pt x="3799" y="2664"/>
                      <a:pt x="3382" y="2700"/>
                      <a:pt x="2977" y="2736"/>
                    </a:cubicBezTo>
                    <a:lnTo>
                      <a:pt x="299" y="57"/>
                    </a:lnTo>
                    <a:cubicBezTo>
                      <a:pt x="269" y="27"/>
                      <a:pt x="227" y="12"/>
                      <a:pt x="184" y="12"/>
                    </a:cubicBezTo>
                    <a:cubicBezTo>
                      <a:pt x="141" y="12"/>
                      <a:pt x="96" y="27"/>
                      <a:pt x="60" y="57"/>
                    </a:cubicBezTo>
                    <a:cubicBezTo>
                      <a:pt x="1" y="117"/>
                      <a:pt x="1" y="224"/>
                      <a:pt x="60" y="295"/>
                    </a:cubicBezTo>
                    <a:lnTo>
                      <a:pt x="2561" y="2795"/>
                    </a:lnTo>
                    <a:cubicBezTo>
                      <a:pt x="1322" y="2998"/>
                      <a:pt x="358" y="3379"/>
                      <a:pt x="358" y="3962"/>
                    </a:cubicBezTo>
                    <a:lnTo>
                      <a:pt x="358" y="4236"/>
                    </a:lnTo>
                    <a:lnTo>
                      <a:pt x="358" y="4653"/>
                    </a:lnTo>
                    <a:lnTo>
                      <a:pt x="358" y="7927"/>
                    </a:lnTo>
                    <a:cubicBezTo>
                      <a:pt x="358" y="8165"/>
                      <a:pt x="525" y="8499"/>
                      <a:pt x="1299" y="8796"/>
                    </a:cubicBezTo>
                    <a:cubicBezTo>
                      <a:pt x="1549" y="8880"/>
                      <a:pt x="1858" y="8975"/>
                      <a:pt x="2204" y="9034"/>
                    </a:cubicBezTo>
                    <a:cubicBezTo>
                      <a:pt x="2668" y="9118"/>
                      <a:pt x="3192" y="9177"/>
                      <a:pt x="3739" y="9213"/>
                    </a:cubicBezTo>
                    <a:cubicBezTo>
                      <a:pt x="3942" y="9225"/>
                      <a:pt x="4144" y="9225"/>
                      <a:pt x="4347" y="9225"/>
                    </a:cubicBezTo>
                    <a:cubicBezTo>
                      <a:pt x="4751" y="9225"/>
                      <a:pt x="5156" y="9213"/>
                      <a:pt x="5537" y="9165"/>
                    </a:cubicBezTo>
                    <a:cubicBezTo>
                      <a:pt x="5633" y="9153"/>
                      <a:pt x="5692" y="9082"/>
                      <a:pt x="5692" y="8987"/>
                    </a:cubicBezTo>
                    <a:cubicBezTo>
                      <a:pt x="5668" y="8903"/>
                      <a:pt x="5597" y="8844"/>
                      <a:pt x="5513" y="8844"/>
                    </a:cubicBezTo>
                    <a:cubicBezTo>
                      <a:pt x="5180" y="8868"/>
                      <a:pt x="4859" y="8880"/>
                      <a:pt x="4513" y="8880"/>
                    </a:cubicBezTo>
                    <a:lnTo>
                      <a:pt x="4513" y="5939"/>
                    </a:lnTo>
                    <a:cubicBezTo>
                      <a:pt x="5299" y="5927"/>
                      <a:pt x="6073" y="5855"/>
                      <a:pt x="6716" y="5701"/>
                    </a:cubicBezTo>
                    <a:lnTo>
                      <a:pt x="6716" y="8630"/>
                    </a:lnTo>
                    <a:cubicBezTo>
                      <a:pt x="6537" y="8677"/>
                      <a:pt x="6359" y="8713"/>
                      <a:pt x="6145" y="8737"/>
                    </a:cubicBezTo>
                    <a:cubicBezTo>
                      <a:pt x="6061" y="8749"/>
                      <a:pt x="6002" y="8844"/>
                      <a:pt x="6014" y="8927"/>
                    </a:cubicBezTo>
                    <a:cubicBezTo>
                      <a:pt x="6025" y="9011"/>
                      <a:pt x="6109" y="9070"/>
                      <a:pt x="6180" y="9070"/>
                    </a:cubicBezTo>
                    <a:lnTo>
                      <a:pt x="6204" y="9070"/>
                    </a:lnTo>
                    <a:cubicBezTo>
                      <a:pt x="6383" y="9034"/>
                      <a:pt x="6645" y="8987"/>
                      <a:pt x="6907" y="8915"/>
                    </a:cubicBezTo>
                    <a:cubicBezTo>
                      <a:pt x="6918" y="8915"/>
                      <a:pt x="6918" y="8915"/>
                      <a:pt x="6942" y="8903"/>
                    </a:cubicBezTo>
                    <a:cubicBezTo>
                      <a:pt x="7609" y="8725"/>
                      <a:pt x="8371" y="8415"/>
                      <a:pt x="8371" y="7891"/>
                    </a:cubicBezTo>
                    <a:lnTo>
                      <a:pt x="8371" y="4629"/>
                    </a:lnTo>
                    <a:lnTo>
                      <a:pt x="8371" y="4617"/>
                    </a:lnTo>
                    <a:lnTo>
                      <a:pt x="8371" y="3903"/>
                    </a:lnTo>
                    <a:cubicBezTo>
                      <a:pt x="8371" y="3546"/>
                      <a:pt x="7990" y="3236"/>
                      <a:pt x="7299" y="2998"/>
                    </a:cubicBezTo>
                    <a:cubicBezTo>
                      <a:pt x="6966" y="2891"/>
                      <a:pt x="6585" y="2795"/>
                      <a:pt x="6168" y="2736"/>
                    </a:cubicBezTo>
                    <a:lnTo>
                      <a:pt x="8669" y="236"/>
                    </a:lnTo>
                    <a:cubicBezTo>
                      <a:pt x="8776" y="224"/>
                      <a:pt x="8776" y="117"/>
                      <a:pt x="8692" y="45"/>
                    </a:cubicBezTo>
                    <a:cubicBezTo>
                      <a:pt x="8663" y="15"/>
                      <a:pt x="8624" y="0"/>
                      <a:pt x="85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2"/>
              <p:cNvSpPr/>
              <p:nvPr/>
            </p:nvSpPr>
            <p:spPr>
              <a:xfrm>
                <a:off x="6922281" y="3873646"/>
                <a:ext cx="40170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10" extrusionOk="0">
                    <a:moveTo>
                      <a:pt x="191" y="0"/>
                    </a:moveTo>
                    <a:cubicBezTo>
                      <a:pt x="162" y="0"/>
                      <a:pt x="132" y="9"/>
                      <a:pt x="107" y="30"/>
                    </a:cubicBezTo>
                    <a:cubicBezTo>
                      <a:pt x="24" y="78"/>
                      <a:pt x="0" y="185"/>
                      <a:pt x="60" y="256"/>
                    </a:cubicBezTo>
                    <a:lnTo>
                      <a:pt x="953" y="1638"/>
                    </a:lnTo>
                    <a:cubicBezTo>
                      <a:pt x="976" y="1685"/>
                      <a:pt x="1036" y="1709"/>
                      <a:pt x="1083" y="1709"/>
                    </a:cubicBezTo>
                    <a:cubicBezTo>
                      <a:pt x="1119" y="1709"/>
                      <a:pt x="1143" y="1697"/>
                      <a:pt x="1179" y="1685"/>
                    </a:cubicBezTo>
                    <a:cubicBezTo>
                      <a:pt x="1250" y="1638"/>
                      <a:pt x="1262" y="1530"/>
                      <a:pt x="1214" y="1459"/>
                    </a:cubicBezTo>
                    <a:lnTo>
                      <a:pt x="321" y="78"/>
                    </a:lnTo>
                    <a:cubicBezTo>
                      <a:pt x="298" y="32"/>
                      <a:pt x="24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2"/>
              <p:cNvSpPr/>
              <p:nvPr/>
            </p:nvSpPr>
            <p:spPr>
              <a:xfrm>
                <a:off x="6889712" y="3913529"/>
                <a:ext cx="56804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920" extrusionOk="0">
                    <a:moveTo>
                      <a:pt x="167" y="1"/>
                    </a:moveTo>
                    <a:cubicBezTo>
                      <a:pt x="103" y="1"/>
                      <a:pt x="50" y="36"/>
                      <a:pt x="24" y="98"/>
                    </a:cubicBezTo>
                    <a:cubicBezTo>
                      <a:pt x="0" y="193"/>
                      <a:pt x="24" y="276"/>
                      <a:pt x="119" y="312"/>
                    </a:cubicBezTo>
                    <a:lnTo>
                      <a:pt x="1536" y="907"/>
                    </a:lnTo>
                    <a:cubicBezTo>
                      <a:pt x="1560" y="919"/>
                      <a:pt x="1584" y="919"/>
                      <a:pt x="1607" y="919"/>
                    </a:cubicBezTo>
                    <a:cubicBezTo>
                      <a:pt x="1667" y="919"/>
                      <a:pt x="1715" y="872"/>
                      <a:pt x="1750" y="812"/>
                    </a:cubicBezTo>
                    <a:cubicBezTo>
                      <a:pt x="1786" y="729"/>
                      <a:pt x="1738" y="634"/>
                      <a:pt x="1667" y="610"/>
                    </a:cubicBezTo>
                    <a:lnTo>
                      <a:pt x="238" y="15"/>
                    </a:lnTo>
                    <a:cubicBezTo>
                      <a:pt x="213" y="5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2"/>
              <p:cNvSpPr/>
              <p:nvPr/>
            </p:nvSpPr>
            <p:spPr>
              <a:xfrm>
                <a:off x="7171823" y="3873710"/>
                <a:ext cx="39788" cy="54323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708" extrusionOk="0">
                    <a:moveTo>
                      <a:pt x="1062" y="0"/>
                    </a:moveTo>
                    <a:cubicBezTo>
                      <a:pt x="1010" y="0"/>
                      <a:pt x="958" y="25"/>
                      <a:pt x="929" y="76"/>
                    </a:cubicBezTo>
                    <a:lnTo>
                      <a:pt x="36" y="1457"/>
                    </a:lnTo>
                    <a:cubicBezTo>
                      <a:pt x="0" y="1528"/>
                      <a:pt x="12" y="1636"/>
                      <a:pt x="84" y="1683"/>
                    </a:cubicBezTo>
                    <a:cubicBezTo>
                      <a:pt x="119" y="1695"/>
                      <a:pt x="143" y="1707"/>
                      <a:pt x="179" y="1707"/>
                    </a:cubicBezTo>
                    <a:cubicBezTo>
                      <a:pt x="238" y="1707"/>
                      <a:pt x="274" y="1683"/>
                      <a:pt x="310" y="1636"/>
                    </a:cubicBezTo>
                    <a:lnTo>
                      <a:pt x="1203" y="254"/>
                    </a:lnTo>
                    <a:cubicBezTo>
                      <a:pt x="1250" y="183"/>
                      <a:pt x="1227" y="76"/>
                      <a:pt x="1155" y="28"/>
                    </a:cubicBezTo>
                    <a:cubicBezTo>
                      <a:pt x="1128" y="10"/>
                      <a:pt x="1095" y="0"/>
                      <a:pt x="10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2"/>
              <p:cNvSpPr/>
              <p:nvPr/>
            </p:nvSpPr>
            <p:spPr>
              <a:xfrm>
                <a:off x="7187725" y="3913529"/>
                <a:ext cx="57217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1610" y="1"/>
                    </a:moveTo>
                    <a:cubicBezTo>
                      <a:pt x="1588" y="1"/>
                      <a:pt x="1567" y="5"/>
                      <a:pt x="1548" y="15"/>
                    </a:cubicBezTo>
                    <a:lnTo>
                      <a:pt x="119" y="610"/>
                    </a:lnTo>
                    <a:cubicBezTo>
                      <a:pt x="36" y="634"/>
                      <a:pt x="0" y="741"/>
                      <a:pt x="36" y="812"/>
                    </a:cubicBezTo>
                    <a:cubicBezTo>
                      <a:pt x="60" y="872"/>
                      <a:pt x="119" y="919"/>
                      <a:pt x="179" y="919"/>
                    </a:cubicBezTo>
                    <a:cubicBezTo>
                      <a:pt x="191" y="919"/>
                      <a:pt x="227" y="919"/>
                      <a:pt x="238" y="907"/>
                    </a:cubicBezTo>
                    <a:lnTo>
                      <a:pt x="1667" y="312"/>
                    </a:lnTo>
                    <a:cubicBezTo>
                      <a:pt x="1762" y="276"/>
                      <a:pt x="1798" y="181"/>
                      <a:pt x="1762" y="98"/>
                    </a:cubicBezTo>
                    <a:cubicBezTo>
                      <a:pt x="1736" y="36"/>
                      <a:pt x="1671" y="1"/>
                      <a:pt x="1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62"/>
            <p:cNvSpPr/>
            <p:nvPr/>
          </p:nvSpPr>
          <p:spPr>
            <a:xfrm>
              <a:off x="1980488" y="3090925"/>
              <a:ext cx="482700" cy="4827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75" name="Google Shape;675;p62"/>
          <p:cNvCxnSpPr/>
          <p:nvPr/>
        </p:nvCxnSpPr>
        <p:spPr>
          <a:xfrm>
            <a:off x="101775" y="1907325"/>
            <a:ext cx="0" cy="2905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6" name="Google Shape;676;p62"/>
          <p:cNvGrpSpPr/>
          <p:nvPr/>
        </p:nvGrpSpPr>
        <p:grpSpPr>
          <a:xfrm>
            <a:off x="4567819" y="101275"/>
            <a:ext cx="4475237" cy="4935100"/>
            <a:chOff x="4571486" y="101275"/>
            <a:chExt cx="4473000" cy="4935100"/>
          </a:xfrm>
        </p:grpSpPr>
        <p:cxnSp>
          <p:nvCxnSpPr>
            <p:cNvPr id="677" name="Google Shape;677;p62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2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2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Прямоугольник 1"/>
          <p:cNvSpPr/>
          <p:nvPr/>
        </p:nvSpPr>
        <p:spPr>
          <a:xfrm>
            <a:off x="101775" y="1971654"/>
            <a:ext cx="44660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Посмотрите на фото монумента мемориального комплекса строителям пяти Всесоюзных ударных комсомольских строек.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Рисунок 1" descr="https://novosti-saratova.ru/wp-content/uploads/2019/07/photo_2019-07-31_12-32-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17" y="229633"/>
            <a:ext cx="3507053" cy="467823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1775" y="3616960"/>
            <a:ext cx="4378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Найдите и выпишите слово из надписи на монументе, которое входит в полное наименование пионерской организации СССР</a:t>
            </a:r>
            <a:endParaRPr lang="ru-RU" sz="12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2"/>
          <p:cNvSpPr/>
          <p:nvPr/>
        </p:nvSpPr>
        <p:spPr>
          <a:xfrm>
            <a:off x="31705" y="1896875"/>
            <a:ext cx="6501175" cy="29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20" name="Google Shape;620;p62"/>
          <p:cNvSpPr txBox="1">
            <a:spLocks noGrp="1"/>
          </p:cNvSpPr>
          <p:nvPr>
            <p:ph type="title"/>
          </p:nvPr>
        </p:nvSpPr>
        <p:spPr>
          <a:xfrm>
            <a:off x="308428" y="620110"/>
            <a:ext cx="2753763" cy="42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+mj-lt"/>
              </a:rPr>
              <a:t>2 вопрос</a:t>
            </a:r>
            <a:endParaRPr sz="3200" dirty="0">
              <a:latin typeface="+mj-lt"/>
            </a:endParaRPr>
          </a:p>
        </p:txBody>
      </p:sp>
      <p:grpSp>
        <p:nvGrpSpPr>
          <p:cNvPr id="644" name="Google Shape;644;p62"/>
          <p:cNvGrpSpPr/>
          <p:nvPr/>
        </p:nvGrpSpPr>
        <p:grpSpPr>
          <a:xfrm>
            <a:off x="2579491" y="2992354"/>
            <a:ext cx="482700" cy="482700"/>
            <a:chOff x="1980488" y="3090925"/>
            <a:chExt cx="482700" cy="482700"/>
          </a:xfrm>
        </p:grpSpPr>
        <p:grpSp>
          <p:nvGrpSpPr>
            <p:cNvPr id="645" name="Google Shape;645;p62"/>
            <p:cNvGrpSpPr/>
            <p:nvPr/>
          </p:nvGrpSpPr>
          <p:grpSpPr>
            <a:xfrm>
              <a:off x="2044237" y="3156713"/>
              <a:ext cx="355230" cy="293401"/>
              <a:chOff x="6889712" y="3833413"/>
              <a:chExt cx="355230" cy="293401"/>
            </a:xfrm>
          </p:grpSpPr>
          <p:sp>
            <p:nvSpPr>
              <p:cNvPr id="646" name="Google Shape;646;p62"/>
              <p:cNvSpPr/>
              <p:nvPr/>
            </p:nvSpPr>
            <p:spPr>
              <a:xfrm>
                <a:off x="6926797" y="3833413"/>
                <a:ext cx="279121" cy="293401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9225" extrusionOk="0">
                    <a:moveTo>
                      <a:pt x="5097" y="3534"/>
                    </a:moveTo>
                    <a:cubicBezTo>
                      <a:pt x="5121" y="3534"/>
                      <a:pt x="5156" y="3546"/>
                      <a:pt x="5180" y="3557"/>
                    </a:cubicBezTo>
                    <a:cubicBezTo>
                      <a:pt x="5228" y="3617"/>
                      <a:pt x="5228" y="3688"/>
                      <a:pt x="5180" y="3736"/>
                    </a:cubicBezTo>
                    <a:cubicBezTo>
                      <a:pt x="5162" y="3760"/>
                      <a:pt x="5130" y="3772"/>
                      <a:pt x="5095" y="3772"/>
                    </a:cubicBezTo>
                    <a:cubicBezTo>
                      <a:pt x="5061" y="3772"/>
                      <a:pt x="5025" y="3760"/>
                      <a:pt x="5002" y="3736"/>
                    </a:cubicBezTo>
                    <a:cubicBezTo>
                      <a:pt x="4978" y="3712"/>
                      <a:pt x="4978" y="3677"/>
                      <a:pt x="4978" y="3653"/>
                    </a:cubicBezTo>
                    <a:cubicBezTo>
                      <a:pt x="4978" y="3617"/>
                      <a:pt x="4990" y="3593"/>
                      <a:pt x="5002" y="3557"/>
                    </a:cubicBezTo>
                    <a:cubicBezTo>
                      <a:pt x="5037" y="3534"/>
                      <a:pt x="5061" y="3534"/>
                      <a:pt x="5097" y="3534"/>
                    </a:cubicBezTo>
                    <a:close/>
                    <a:moveTo>
                      <a:pt x="3710" y="3543"/>
                    </a:moveTo>
                    <a:cubicBezTo>
                      <a:pt x="3742" y="3543"/>
                      <a:pt x="3775" y="3551"/>
                      <a:pt x="3799" y="3569"/>
                    </a:cubicBezTo>
                    <a:cubicBezTo>
                      <a:pt x="3835" y="3605"/>
                      <a:pt x="3835" y="3629"/>
                      <a:pt x="3835" y="3665"/>
                    </a:cubicBezTo>
                    <a:cubicBezTo>
                      <a:pt x="3835" y="3688"/>
                      <a:pt x="3811" y="3724"/>
                      <a:pt x="3799" y="3748"/>
                    </a:cubicBezTo>
                    <a:cubicBezTo>
                      <a:pt x="3775" y="3772"/>
                      <a:pt x="3742" y="3784"/>
                      <a:pt x="3710" y="3784"/>
                    </a:cubicBezTo>
                    <a:cubicBezTo>
                      <a:pt x="3677" y="3784"/>
                      <a:pt x="3644" y="3772"/>
                      <a:pt x="3620" y="3748"/>
                    </a:cubicBezTo>
                    <a:cubicBezTo>
                      <a:pt x="3573" y="3688"/>
                      <a:pt x="3573" y="3617"/>
                      <a:pt x="3620" y="3569"/>
                    </a:cubicBezTo>
                    <a:cubicBezTo>
                      <a:pt x="3644" y="3551"/>
                      <a:pt x="3677" y="3543"/>
                      <a:pt x="3710" y="3543"/>
                    </a:cubicBezTo>
                    <a:close/>
                    <a:moveTo>
                      <a:pt x="8109" y="4498"/>
                    </a:moveTo>
                    <a:lnTo>
                      <a:pt x="8109" y="4665"/>
                    </a:lnTo>
                    <a:lnTo>
                      <a:pt x="8085" y="4665"/>
                    </a:lnTo>
                    <a:cubicBezTo>
                      <a:pt x="8073" y="4843"/>
                      <a:pt x="7764" y="5141"/>
                      <a:pt x="6895" y="5355"/>
                    </a:cubicBezTo>
                    <a:cubicBezTo>
                      <a:pt x="6216" y="5534"/>
                      <a:pt x="5335" y="5629"/>
                      <a:pt x="4406" y="5629"/>
                    </a:cubicBezTo>
                    <a:cubicBezTo>
                      <a:pt x="3501" y="5629"/>
                      <a:pt x="2608" y="5522"/>
                      <a:pt x="1930" y="5355"/>
                    </a:cubicBezTo>
                    <a:cubicBezTo>
                      <a:pt x="1049" y="5141"/>
                      <a:pt x="739" y="4843"/>
                      <a:pt x="739" y="4665"/>
                    </a:cubicBezTo>
                    <a:lnTo>
                      <a:pt x="739" y="4498"/>
                    </a:lnTo>
                    <a:cubicBezTo>
                      <a:pt x="941" y="4665"/>
                      <a:pt x="1251" y="4796"/>
                      <a:pt x="1656" y="4915"/>
                    </a:cubicBezTo>
                    <a:cubicBezTo>
                      <a:pt x="2406" y="5129"/>
                      <a:pt x="3382" y="5248"/>
                      <a:pt x="4418" y="5248"/>
                    </a:cubicBezTo>
                    <a:cubicBezTo>
                      <a:pt x="5466" y="5248"/>
                      <a:pt x="6442" y="5129"/>
                      <a:pt x="7192" y="4915"/>
                    </a:cubicBezTo>
                    <a:cubicBezTo>
                      <a:pt x="7597" y="4796"/>
                      <a:pt x="7907" y="4653"/>
                      <a:pt x="8109" y="4498"/>
                    </a:cubicBezTo>
                    <a:close/>
                    <a:moveTo>
                      <a:pt x="8085" y="5189"/>
                    </a:moveTo>
                    <a:lnTo>
                      <a:pt x="8085" y="7915"/>
                    </a:lnTo>
                    <a:cubicBezTo>
                      <a:pt x="8085" y="8106"/>
                      <a:pt x="7776" y="8356"/>
                      <a:pt x="7085" y="8558"/>
                    </a:cubicBezTo>
                    <a:lnTo>
                      <a:pt x="7085" y="5629"/>
                    </a:lnTo>
                    <a:cubicBezTo>
                      <a:pt x="7442" y="5522"/>
                      <a:pt x="7823" y="5391"/>
                      <a:pt x="8085" y="5189"/>
                    </a:cubicBezTo>
                    <a:close/>
                    <a:moveTo>
                      <a:pt x="739" y="5201"/>
                    </a:moveTo>
                    <a:cubicBezTo>
                      <a:pt x="953" y="5355"/>
                      <a:pt x="1287" y="5510"/>
                      <a:pt x="1727" y="5629"/>
                    </a:cubicBezTo>
                    <a:lnTo>
                      <a:pt x="1727" y="6713"/>
                    </a:lnTo>
                    <a:cubicBezTo>
                      <a:pt x="1727" y="6808"/>
                      <a:pt x="1811" y="6879"/>
                      <a:pt x="1894" y="6879"/>
                    </a:cubicBezTo>
                    <a:cubicBezTo>
                      <a:pt x="1989" y="6879"/>
                      <a:pt x="2061" y="6808"/>
                      <a:pt x="2061" y="6713"/>
                    </a:cubicBezTo>
                    <a:lnTo>
                      <a:pt x="2061" y="5712"/>
                    </a:lnTo>
                    <a:cubicBezTo>
                      <a:pt x="2704" y="5867"/>
                      <a:pt x="3454" y="5939"/>
                      <a:pt x="4263" y="5951"/>
                    </a:cubicBezTo>
                    <a:lnTo>
                      <a:pt x="4263" y="8891"/>
                    </a:lnTo>
                    <a:lnTo>
                      <a:pt x="4251" y="8891"/>
                    </a:lnTo>
                    <a:cubicBezTo>
                      <a:pt x="4097" y="8891"/>
                      <a:pt x="3954" y="8891"/>
                      <a:pt x="3811" y="8868"/>
                    </a:cubicBezTo>
                    <a:cubicBezTo>
                      <a:pt x="3275" y="8844"/>
                      <a:pt x="2775" y="8784"/>
                      <a:pt x="2323" y="8701"/>
                    </a:cubicBezTo>
                    <a:cubicBezTo>
                      <a:pt x="2239" y="8689"/>
                      <a:pt x="2144" y="8665"/>
                      <a:pt x="2061" y="8653"/>
                    </a:cubicBezTo>
                    <a:lnTo>
                      <a:pt x="2061" y="7403"/>
                    </a:lnTo>
                    <a:cubicBezTo>
                      <a:pt x="2061" y="7308"/>
                      <a:pt x="1989" y="7236"/>
                      <a:pt x="1894" y="7236"/>
                    </a:cubicBezTo>
                    <a:cubicBezTo>
                      <a:pt x="1811" y="7236"/>
                      <a:pt x="1727" y="7308"/>
                      <a:pt x="1727" y="7403"/>
                    </a:cubicBezTo>
                    <a:lnTo>
                      <a:pt x="1727" y="8558"/>
                    </a:lnTo>
                    <a:lnTo>
                      <a:pt x="1465" y="8463"/>
                    </a:lnTo>
                    <a:cubicBezTo>
                      <a:pt x="1001" y="8308"/>
                      <a:pt x="739" y="8094"/>
                      <a:pt x="739" y="7915"/>
                    </a:cubicBezTo>
                    <a:lnTo>
                      <a:pt x="739" y="5201"/>
                    </a:lnTo>
                    <a:close/>
                    <a:moveTo>
                      <a:pt x="8582" y="0"/>
                    </a:moveTo>
                    <a:cubicBezTo>
                      <a:pt x="8541" y="0"/>
                      <a:pt x="8496" y="15"/>
                      <a:pt x="8454" y="45"/>
                    </a:cubicBezTo>
                    <a:lnTo>
                      <a:pt x="5775" y="2724"/>
                    </a:lnTo>
                    <a:cubicBezTo>
                      <a:pt x="5502" y="2700"/>
                      <a:pt x="5204" y="2664"/>
                      <a:pt x="4882" y="2664"/>
                    </a:cubicBezTo>
                    <a:cubicBezTo>
                      <a:pt x="4799" y="2664"/>
                      <a:pt x="4728" y="2724"/>
                      <a:pt x="4728" y="2831"/>
                    </a:cubicBezTo>
                    <a:cubicBezTo>
                      <a:pt x="4728" y="2915"/>
                      <a:pt x="4787" y="2998"/>
                      <a:pt x="4882" y="2998"/>
                    </a:cubicBezTo>
                    <a:cubicBezTo>
                      <a:pt x="5097" y="3010"/>
                      <a:pt x="5299" y="3010"/>
                      <a:pt x="5502" y="3034"/>
                    </a:cubicBezTo>
                    <a:lnTo>
                      <a:pt x="5275" y="3260"/>
                    </a:lnTo>
                    <a:cubicBezTo>
                      <a:pt x="5216" y="3234"/>
                      <a:pt x="5151" y="3221"/>
                      <a:pt x="5086" y="3221"/>
                    </a:cubicBezTo>
                    <a:cubicBezTo>
                      <a:pt x="4971" y="3221"/>
                      <a:pt x="4855" y="3263"/>
                      <a:pt x="4763" y="3355"/>
                    </a:cubicBezTo>
                    <a:cubicBezTo>
                      <a:pt x="4680" y="3438"/>
                      <a:pt x="4632" y="3546"/>
                      <a:pt x="4632" y="3665"/>
                    </a:cubicBezTo>
                    <a:cubicBezTo>
                      <a:pt x="4632" y="3784"/>
                      <a:pt x="4680" y="3903"/>
                      <a:pt x="4763" y="3974"/>
                    </a:cubicBezTo>
                    <a:cubicBezTo>
                      <a:pt x="4859" y="4069"/>
                      <a:pt x="4978" y="4105"/>
                      <a:pt x="5085" y="4105"/>
                    </a:cubicBezTo>
                    <a:cubicBezTo>
                      <a:pt x="5204" y="4105"/>
                      <a:pt x="5311" y="4069"/>
                      <a:pt x="5394" y="3974"/>
                    </a:cubicBezTo>
                    <a:cubicBezTo>
                      <a:pt x="5525" y="3843"/>
                      <a:pt x="5549" y="3629"/>
                      <a:pt x="5478" y="3474"/>
                    </a:cubicBezTo>
                    <a:lnTo>
                      <a:pt x="5883" y="3069"/>
                    </a:lnTo>
                    <a:cubicBezTo>
                      <a:pt x="7299" y="3248"/>
                      <a:pt x="8050" y="3653"/>
                      <a:pt x="8050" y="3950"/>
                    </a:cubicBezTo>
                    <a:cubicBezTo>
                      <a:pt x="8050" y="4343"/>
                      <a:pt x="6656" y="4915"/>
                      <a:pt x="4382" y="4915"/>
                    </a:cubicBezTo>
                    <a:cubicBezTo>
                      <a:pt x="2096" y="4915"/>
                      <a:pt x="703" y="4343"/>
                      <a:pt x="703" y="3950"/>
                    </a:cubicBezTo>
                    <a:cubicBezTo>
                      <a:pt x="703" y="3653"/>
                      <a:pt x="1465" y="3248"/>
                      <a:pt x="2870" y="3069"/>
                    </a:cubicBezTo>
                    <a:lnTo>
                      <a:pt x="3275" y="3474"/>
                    </a:lnTo>
                    <a:cubicBezTo>
                      <a:pt x="3204" y="3629"/>
                      <a:pt x="3227" y="3843"/>
                      <a:pt x="3370" y="3974"/>
                    </a:cubicBezTo>
                    <a:cubicBezTo>
                      <a:pt x="3454" y="4069"/>
                      <a:pt x="3573" y="4105"/>
                      <a:pt x="3680" y="4105"/>
                    </a:cubicBezTo>
                    <a:cubicBezTo>
                      <a:pt x="3799" y="4105"/>
                      <a:pt x="3918" y="4069"/>
                      <a:pt x="3989" y="3974"/>
                    </a:cubicBezTo>
                    <a:cubicBezTo>
                      <a:pt x="4085" y="3891"/>
                      <a:pt x="4120" y="3784"/>
                      <a:pt x="4120" y="3665"/>
                    </a:cubicBezTo>
                    <a:cubicBezTo>
                      <a:pt x="4120" y="3546"/>
                      <a:pt x="4085" y="3426"/>
                      <a:pt x="3989" y="3355"/>
                    </a:cubicBezTo>
                    <a:cubicBezTo>
                      <a:pt x="3906" y="3263"/>
                      <a:pt x="3787" y="3221"/>
                      <a:pt x="3672" y="3221"/>
                    </a:cubicBezTo>
                    <a:cubicBezTo>
                      <a:pt x="3608" y="3221"/>
                      <a:pt x="3545" y="3234"/>
                      <a:pt x="3489" y="3260"/>
                    </a:cubicBezTo>
                    <a:lnTo>
                      <a:pt x="3263" y="3034"/>
                    </a:lnTo>
                    <a:cubicBezTo>
                      <a:pt x="3561" y="3010"/>
                      <a:pt x="3870" y="2998"/>
                      <a:pt x="4216" y="2998"/>
                    </a:cubicBezTo>
                    <a:cubicBezTo>
                      <a:pt x="4299" y="2998"/>
                      <a:pt x="4382" y="2915"/>
                      <a:pt x="4382" y="2831"/>
                    </a:cubicBezTo>
                    <a:cubicBezTo>
                      <a:pt x="4382" y="2736"/>
                      <a:pt x="4299" y="2664"/>
                      <a:pt x="4216" y="2664"/>
                    </a:cubicBezTo>
                    <a:cubicBezTo>
                      <a:pt x="3799" y="2664"/>
                      <a:pt x="3382" y="2700"/>
                      <a:pt x="2977" y="2736"/>
                    </a:cubicBezTo>
                    <a:lnTo>
                      <a:pt x="299" y="57"/>
                    </a:lnTo>
                    <a:cubicBezTo>
                      <a:pt x="269" y="27"/>
                      <a:pt x="227" y="12"/>
                      <a:pt x="184" y="12"/>
                    </a:cubicBezTo>
                    <a:cubicBezTo>
                      <a:pt x="141" y="12"/>
                      <a:pt x="96" y="27"/>
                      <a:pt x="60" y="57"/>
                    </a:cubicBezTo>
                    <a:cubicBezTo>
                      <a:pt x="1" y="117"/>
                      <a:pt x="1" y="224"/>
                      <a:pt x="60" y="295"/>
                    </a:cubicBezTo>
                    <a:lnTo>
                      <a:pt x="2561" y="2795"/>
                    </a:lnTo>
                    <a:cubicBezTo>
                      <a:pt x="1322" y="2998"/>
                      <a:pt x="358" y="3379"/>
                      <a:pt x="358" y="3962"/>
                    </a:cubicBezTo>
                    <a:lnTo>
                      <a:pt x="358" y="4236"/>
                    </a:lnTo>
                    <a:lnTo>
                      <a:pt x="358" y="4653"/>
                    </a:lnTo>
                    <a:lnTo>
                      <a:pt x="358" y="7927"/>
                    </a:lnTo>
                    <a:cubicBezTo>
                      <a:pt x="358" y="8165"/>
                      <a:pt x="525" y="8499"/>
                      <a:pt x="1299" y="8796"/>
                    </a:cubicBezTo>
                    <a:cubicBezTo>
                      <a:pt x="1549" y="8880"/>
                      <a:pt x="1858" y="8975"/>
                      <a:pt x="2204" y="9034"/>
                    </a:cubicBezTo>
                    <a:cubicBezTo>
                      <a:pt x="2668" y="9118"/>
                      <a:pt x="3192" y="9177"/>
                      <a:pt x="3739" y="9213"/>
                    </a:cubicBezTo>
                    <a:cubicBezTo>
                      <a:pt x="3942" y="9225"/>
                      <a:pt x="4144" y="9225"/>
                      <a:pt x="4347" y="9225"/>
                    </a:cubicBezTo>
                    <a:cubicBezTo>
                      <a:pt x="4751" y="9225"/>
                      <a:pt x="5156" y="9213"/>
                      <a:pt x="5537" y="9165"/>
                    </a:cubicBezTo>
                    <a:cubicBezTo>
                      <a:pt x="5633" y="9153"/>
                      <a:pt x="5692" y="9082"/>
                      <a:pt x="5692" y="8987"/>
                    </a:cubicBezTo>
                    <a:cubicBezTo>
                      <a:pt x="5668" y="8903"/>
                      <a:pt x="5597" y="8844"/>
                      <a:pt x="5513" y="8844"/>
                    </a:cubicBezTo>
                    <a:cubicBezTo>
                      <a:pt x="5180" y="8868"/>
                      <a:pt x="4859" y="8880"/>
                      <a:pt x="4513" y="8880"/>
                    </a:cubicBezTo>
                    <a:lnTo>
                      <a:pt x="4513" y="5939"/>
                    </a:lnTo>
                    <a:cubicBezTo>
                      <a:pt x="5299" y="5927"/>
                      <a:pt x="6073" y="5855"/>
                      <a:pt x="6716" y="5701"/>
                    </a:cubicBezTo>
                    <a:lnTo>
                      <a:pt x="6716" y="8630"/>
                    </a:lnTo>
                    <a:cubicBezTo>
                      <a:pt x="6537" y="8677"/>
                      <a:pt x="6359" y="8713"/>
                      <a:pt x="6145" y="8737"/>
                    </a:cubicBezTo>
                    <a:cubicBezTo>
                      <a:pt x="6061" y="8749"/>
                      <a:pt x="6002" y="8844"/>
                      <a:pt x="6014" y="8927"/>
                    </a:cubicBezTo>
                    <a:cubicBezTo>
                      <a:pt x="6025" y="9011"/>
                      <a:pt x="6109" y="9070"/>
                      <a:pt x="6180" y="9070"/>
                    </a:cubicBezTo>
                    <a:lnTo>
                      <a:pt x="6204" y="9070"/>
                    </a:lnTo>
                    <a:cubicBezTo>
                      <a:pt x="6383" y="9034"/>
                      <a:pt x="6645" y="8987"/>
                      <a:pt x="6907" y="8915"/>
                    </a:cubicBezTo>
                    <a:cubicBezTo>
                      <a:pt x="6918" y="8915"/>
                      <a:pt x="6918" y="8915"/>
                      <a:pt x="6942" y="8903"/>
                    </a:cubicBezTo>
                    <a:cubicBezTo>
                      <a:pt x="7609" y="8725"/>
                      <a:pt x="8371" y="8415"/>
                      <a:pt x="8371" y="7891"/>
                    </a:cubicBezTo>
                    <a:lnTo>
                      <a:pt x="8371" y="4629"/>
                    </a:lnTo>
                    <a:lnTo>
                      <a:pt x="8371" y="4617"/>
                    </a:lnTo>
                    <a:lnTo>
                      <a:pt x="8371" y="3903"/>
                    </a:lnTo>
                    <a:cubicBezTo>
                      <a:pt x="8371" y="3546"/>
                      <a:pt x="7990" y="3236"/>
                      <a:pt x="7299" y="2998"/>
                    </a:cubicBezTo>
                    <a:cubicBezTo>
                      <a:pt x="6966" y="2891"/>
                      <a:pt x="6585" y="2795"/>
                      <a:pt x="6168" y="2736"/>
                    </a:cubicBezTo>
                    <a:lnTo>
                      <a:pt x="8669" y="236"/>
                    </a:lnTo>
                    <a:cubicBezTo>
                      <a:pt x="8776" y="224"/>
                      <a:pt x="8776" y="117"/>
                      <a:pt x="8692" y="45"/>
                    </a:cubicBezTo>
                    <a:cubicBezTo>
                      <a:pt x="8663" y="15"/>
                      <a:pt x="8624" y="0"/>
                      <a:pt x="85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2"/>
              <p:cNvSpPr/>
              <p:nvPr/>
            </p:nvSpPr>
            <p:spPr>
              <a:xfrm>
                <a:off x="6922281" y="3873646"/>
                <a:ext cx="40170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10" extrusionOk="0">
                    <a:moveTo>
                      <a:pt x="191" y="0"/>
                    </a:moveTo>
                    <a:cubicBezTo>
                      <a:pt x="162" y="0"/>
                      <a:pt x="132" y="9"/>
                      <a:pt x="107" y="30"/>
                    </a:cubicBezTo>
                    <a:cubicBezTo>
                      <a:pt x="24" y="78"/>
                      <a:pt x="0" y="185"/>
                      <a:pt x="60" y="256"/>
                    </a:cubicBezTo>
                    <a:lnTo>
                      <a:pt x="953" y="1638"/>
                    </a:lnTo>
                    <a:cubicBezTo>
                      <a:pt x="976" y="1685"/>
                      <a:pt x="1036" y="1709"/>
                      <a:pt x="1083" y="1709"/>
                    </a:cubicBezTo>
                    <a:cubicBezTo>
                      <a:pt x="1119" y="1709"/>
                      <a:pt x="1143" y="1697"/>
                      <a:pt x="1179" y="1685"/>
                    </a:cubicBezTo>
                    <a:cubicBezTo>
                      <a:pt x="1250" y="1638"/>
                      <a:pt x="1262" y="1530"/>
                      <a:pt x="1214" y="1459"/>
                    </a:cubicBezTo>
                    <a:lnTo>
                      <a:pt x="321" y="78"/>
                    </a:lnTo>
                    <a:cubicBezTo>
                      <a:pt x="298" y="32"/>
                      <a:pt x="24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2"/>
              <p:cNvSpPr/>
              <p:nvPr/>
            </p:nvSpPr>
            <p:spPr>
              <a:xfrm>
                <a:off x="6889712" y="3913529"/>
                <a:ext cx="56804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920" extrusionOk="0">
                    <a:moveTo>
                      <a:pt x="167" y="1"/>
                    </a:moveTo>
                    <a:cubicBezTo>
                      <a:pt x="103" y="1"/>
                      <a:pt x="50" y="36"/>
                      <a:pt x="24" y="98"/>
                    </a:cubicBezTo>
                    <a:cubicBezTo>
                      <a:pt x="0" y="193"/>
                      <a:pt x="24" y="276"/>
                      <a:pt x="119" y="312"/>
                    </a:cubicBezTo>
                    <a:lnTo>
                      <a:pt x="1536" y="907"/>
                    </a:lnTo>
                    <a:cubicBezTo>
                      <a:pt x="1560" y="919"/>
                      <a:pt x="1584" y="919"/>
                      <a:pt x="1607" y="919"/>
                    </a:cubicBezTo>
                    <a:cubicBezTo>
                      <a:pt x="1667" y="919"/>
                      <a:pt x="1715" y="872"/>
                      <a:pt x="1750" y="812"/>
                    </a:cubicBezTo>
                    <a:cubicBezTo>
                      <a:pt x="1786" y="729"/>
                      <a:pt x="1738" y="634"/>
                      <a:pt x="1667" y="610"/>
                    </a:cubicBezTo>
                    <a:lnTo>
                      <a:pt x="238" y="15"/>
                    </a:lnTo>
                    <a:cubicBezTo>
                      <a:pt x="213" y="5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2"/>
              <p:cNvSpPr/>
              <p:nvPr/>
            </p:nvSpPr>
            <p:spPr>
              <a:xfrm>
                <a:off x="7171823" y="3873710"/>
                <a:ext cx="39788" cy="54323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708" extrusionOk="0">
                    <a:moveTo>
                      <a:pt x="1062" y="0"/>
                    </a:moveTo>
                    <a:cubicBezTo>
                      <a:pt x="1010" y="0"/>
                      <a:pt x="958" y="25"/>
                      <a:pt x="929" y="76"/>
                    </a:cubicBezTo>
                    <a:lnTo>
                      <a:pt x="36" y="1457"/>
                    </a:lnTo>
                    <a:cubicBezTo>
                      <a:pt x="0" y="1528"/>
                      <a:pt x="12" y="1636"/>
                      <a:pt x="84" y="1683"/>
                    </a:cubicBezTo>
                    <a:cubicBezTo>
                      <a:pt x="119" y="1695"/>
                      <a:pt x="143" y="1707"/>
                      <a:pt x="179" y="1707"/>
                    </a:cubicBezTo>
                    <a:cubicBezTo>
                      <a:pt x="238" y="1707"/>
                      <a:pt x="274" y="1683"/>
                      <a:pt x="310" y="1636"/>
                    </a:cubicBezTo>
                    <a:lnTo>
                      <a:pt x="1203" y="254"/>
                    </a:lnTo>
                    <a:cubicBezTo>
                      <a:pt x="1250" y="183"/>
                      <a:pt x="1227" y="76"/>
                      <a:pt x="1155" y="28"/>
                    </a:cubicBezTo>
                    <a:cubicBezTo>
                      <a:pt x="1128" y="10"/>
                      <a:pt x="1095" y="0"/>
                      <a:pt x="10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2"/>
              <p:cNvSpPr/>
              <p:nvPr/>
            </p:nvSpPr>
            <p:spPr>
              <a:xfrm>
                <a:off x="7187725" y="3913529"/>
                <a:ext cx="57217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1610" y="1"/>
                    </a:moveTo>
                    <a:cubicBezTo>
                      <a:pt x="1588" y="1"/>
                      <a:pt x="1567" y="5"/>
                      <a:pt x="1548" y="15"/>
                    </a:cubicBezTo>
                    <a:lnTo>
                      <a:pt x="119" y="610"/>
                    </a:lnTo>
                    <a:cubicBezTo>
                      <a:pt x="36" y="634"/>
                      <a:pt x="0" y="741"/>
                      <a:pt x="36" y="812"/>
                    </a:cubicBezTo>
                    <a:cubicBezTo>
                      <a:pt x="60" y="872"/>
                      <a:pt x="119" y="919"/>
                      <a:pt x="179" y="919"/>
                    </a:cubicBezTo>
                    <a:cubicBezTo>
                      <a:pt x="191" y="919"/>
                      <a:pt x="227" y="919"/>
                      <a:pt x="238" y="907"/>
                    </a:cubicBezTo>
                    <a:lnTo>
                      <a:pt x="1667" y="312"/>
                    </a:lnTo>
                    <a:cubicBezTo>
                      <a:pt x="1762" y="276"/>
                      <a:pt x="1798" y="181"/>
                      <a:pt x="1762" y="98"/>
                    </a:cubicBezTo>
                    <a:cubicBezTo>
                      <a:pt x="1736" y="36"/>
                      <a:pt x="1671" y="1"/>
                      <a:pt x="1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62"/>
            <p:cNvSpPr/>
            <p:nvPr/>
          </p:nvSpPr>
          <p:spPr>
            <a:xfrm>
              <a:off x="1980488" y="3090925"/>
              <a:ext cx="482700" cy="4827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75" name="Google Shape;675;p62"/>
          <p:cNvCxnSpPr/>
          <p:nvPr/>
        </p:nvCxnSpPr>
        <p:spPr>
          <a:xfrm>
            <a:off x="101775" y="1907325"/>
            <a:ext cx="0" cy="2905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6" name="Google Shape;676;p62"/>
          <p:cNvGrpSpPr/>
          <p:nvPr/>
        </p:nvGrpSpPr>
        <p:grpSpPr>
          <a:xfrm>
            <a:off x="4567819" y="101275"/>
            <a:ext cx="4475237" cy="4935100"/>
            <a:chOff x="4571486" y="101275"/>
            <a:chExt cx="4473000" cy="4935100"/>
          </a:xfrm>
        </p:grpSpPr>
        <p:cxnSp>
          <p:nvCxnSpPr>
            <p:cNvPr id="677" name="Google Shape;677;p62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2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2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Прямоугольник 1"/>
          <p:cNvSpPr/>
          <p:nvPr/>
        </p:nvSpPr>
        <p:spPr>
          <a:xfrm>
            <a:off x="174826" y="1930476"/>
            <a:ext cx="43541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Посмотрите 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фото стелы, посвященной строительству Саратовской ГЭС, мемориального комплекса строителям пяти Всесоюзных ударных комсомольских строек.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334" y="3487595"/>
            <a:ext cx="64575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Запишите фамилию «прародителя» воспитательной системы пионерии, выписав буквы:</a:t>
            </a:r>
          </a:p>
          <a:p>
            <a:pPr marL="92075" algn="just">
              <a:tabLst>
                <a:tab pos="92075" algn="l"/>
              </a:tabLst>
            </a:pP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 строчка </a:t>
            </a: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– 8, 14, 13, 11, 2 буквы</a:t>
            </a:r>
          </a:p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 строчка – 14, 4; </a:t>
            </a:r>
          </a:p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строчка – 9, 3, 14, 13, 6 буквы</a:t>
            </a:r>
          </a:p>
        </p:txBody>
      </p:sp>
      <p:pic>
        <p:nvPicPr>
          <p:cNvPr id="2050" name="Рисунок 2" descr="http://www.rushydro.ru/upload/iblock/560/Saratovskaya-GES---pervaya-balakovskaya-Vsesojuznaya-udarnaya-komsomolskaya-stroj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068" y="101275"/>
            <a:ext cx="4439517" cy="2749901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85" y="3285639"/>
            <a:ext cx="1409863" cy="11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2"/>
          <p:cNvSpPr/>
          <p:nvPr/>
        </p:nvSpPr>
        <p:spPr>
          <a:xfrm>
            <a:off x="62184" y="1896875"/>
            <a:ext cx="6196376" cy="29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20" name="Google Shape;620;p62"/>
          <p:cNvSpPr txBox="1">
            <a:spLocks noGrp="1"/>
          </p:cNvSpPr>
          <p:nvPr>
            <p:ph type="title"/>
          </p:nvPr>
        </p:nvSpPr>
        <p:spPr>
          <a:xfrm>
            <a:off x="308428" y="620110"/>
            <a:ext cx="2753763" cy="42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+mj-lt"/>
              </a:rPr>
              <a:t>3 вопрос</a:t>
            </a:r>
            <a:endParaRPr sz="3200" dirty="0">
              <a:latin typeface="+mj-lt"/>
            </a:endParaRPr>
          </a:p>
        </p:txBody>
      </p:sp>
      <p:grpSp>
        <p:nvGrpSpPr>
          <p:cNvPr id="644" name="Google Shape;644;p62"/>
          <p:cNvGrpSpPr/>
          <p:nvPr/>
        </p:nvGrpSpPr>
        <p:grpSpPr>
          <a:xfrm>
            <a:off x="2249520" y="2569161"/>
            <a:ext cx="482700" cy="482700"/>
            <a:chOff x="1980488" y="3090925"/>
            <a:chExt cx="482700" cy="482700"/>
          </a:xfrm>
        </p:grpSpPr>
        <p:grpSp>
          <p:nvGrpSpPr>
            <p:cNvPr id="645" name="Google Shape;645;p62"/>
            <p:cNvGrpSpPr/>
            <p:nvPr/>
          </p:nvGrpSpPr>
          <p:grpSpPr>
            <a:xfrm>
              <a:off x="2044237" y="3156713"/>
              <a:ext cx="355230" cy="293401"/>
              <a:chOff x="6889712" y="3833413"/>
              <a:chExt cx="355230" cy="293401"/>
            </a:xfrm>
          </p:grpSpPr>
          <p:sp>
            <p:nvSpPr>
              <p:cNvPr id="646" name="Google Shape;646;p62"/>
              <p:cNvSpPr/>
              <p:nvPr/>
            </p:nvSpPr>
            <p:spPr>
              <a:xfrm>
                <a:off x="6926797" y="3833413"/>
                <a:ext cx="279121" cy="293401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9225" extrusionOk="0">
                    <a:moveTo>
                      <a:pt x="5097" y="3534"/>
                    </a:moveTo>
                    <a:cubicBezTo>
                      <a:pt x="5121" y="3534"/>
                      <a:pt x="5156" y="3546"/>
                      <a:pt x="5180" y="3557"/>
                    </a:cubicBezTo>
                    <a:cubicBezTo>
                      <a:pt x="5228" y="3617"/>
                      <a:pt x="5228" y="3688"/>
                      <a:pt x="5180" y="3736"/>
                    </a:cubicBezTo>
                    <a:cubicBezTo>
                      <a:pt x="5162" y="3760"/>
                      <a:pt x="5130" y="3772"/>
                      <a:pt x="5095" y="3772"/>
                    </a:cubicBezTo>
                    <a:cubicBezTo>
                      <a:pt x="5061" y="3772"/>
                      <a:pt x="5025" y="3760"/>
                      <a:pt x="5002" y="3736"/>
                    </a:cubicBezTo>
                    <a:cubicBezTo>
                      <a:pt x="4978" y="3712"/>
                      <a:pt x="4978" y="3677"/>
                      <a:pt x="4978" y="3653"/>
                    </a:cubicBezTo>
                    <a:cubicBezTo>
                      <a:pt x="4978" y="3617"/>
                      <a:pt x="4990" y="3593"/>
                      <a:pt x="5002" y="3557"/>
                    </a:cubicBezTo>
                    <a:cubicBezTo>
                      <a:pt x="5037" y="3534"/>
                      <a:pt x="5061" y="3534"/>
                      <a:pt x="5097" y="3534"/>
                    </a:cubicBezTo>
                    <a:close/>
                    <a:moveTo>
                      <a:pt x="3710" y="3543"/>
                    </a:moveTo>
                    <a:cubicBezTo>
                      <a:pt x="3742" y="3543"/>
                      <a:pt x="3775" y="3551"/>
                      <a:pt x="3799" y="3569"/>
                    </a:cubicBezTo>
                    <a:cubicBezTo>
                      <a:pt x="3835" y="3605"/>
                      <a:pt x="3835" y="3629"/>
                      <a:pt x="3835" y="3665"/>
                    </a:cubicBezTo>
                    <a:cubicBezTo>
                      <a:pt x="3835" y="3688"/>
                      <a:pt x="3811" y="3724"/>
                      <a:pt x="3799" y="3748"/>
                    </a:cubicBezTo>
                    <a:cubicBezTo>
                      <a:pt x="3775" y="3772"/>
                      <a:pt x="3742" y="3784"/>
                      <a:pt x="3710" y="3784"/>
                    </a:cubicBezTo>
                    <a:cubicBezTo>
                      <a:pt x="3677" y="3784"/>
                      <a:pt x="3644" y="3772"/>
                      <a:pt x="3620" y="3748"/>
                    </a:cubicBezTo>
                    <a:cubicBezTo>
                      <a:pt x="3573" y="3688"/>
                      <a:pt x="3573" y="3617"/>
                      <a:pt x="3620" y="3569"/>
                    </a:cubicBezTo>
                    <a:cubicBezTo>
                      <a:pt x="3644" y="3551"/>
                      <a:pt x="3677" y="3543"/>
                      <a:pt x="3710" y="3543"/>
                    </a:cubicBezTo>
                    <a:close/>
                    <a:moveTo>
                      <a:pt x="8109" y="4498"/>
                    </a:moveTo>
                    <a:lnTo>
                      <a:pt x="8109" y="4665"/>
                    </a:lnTo>
                    <a:lnTo>
                      <a:pt x="8085" y="4665"/>
                    </a:lnTo>
                    <a:cubicBezTo>
                      <a:pt x="8073" y="4843"/>
                      <a:pt x="7764" y="5141"/>
                      <a:pt x="6895" y="5355"/>
                    </a:cubicBezTo>
                    <a:cubicBezTo>
                      <a:pt x="6216" y="5534"/>
                      <a:pt x="5335" y="5629"/>
                      <a:pt x="4406" y="5629"/>
                    </a:cubicBezTo>
                    <a:cubicBezTo>
                      <a:pt x="3501" y="5629"/>
                      <a:pt x="2608" y="5522"/>
                      <a:pt x="1930" y="5355"/>
                    </a:cubicBezTo>
                    <a:cubicBezTo>
                      <a:pt x="1049" y="5141"/>
                      <a:pt x="739" y="4843"/>
                      <a:pt x="739" y="4665"/>
                    </a:cubicBezTo>
                    <a:lnTo>
                      <a:pt x="739" y="4498"/>
                    </a:lnTo>
                    <a:cubicBezTo>
                      <a:pt x="941" y="4665"/>
                      <a:pt x="1251" y="4796"/>
                      <a:pt x="1656" y="4915"/>
                    </a:cubicBezTo>
                    <a:cubicBezTo>
                      <a:pt x="2406" y="5129"/>
                      <a:pt x="3382" y="5248"/>
                      <a:pt x="4418" y="5248"/>
                    </a:cubicBezTo>
                    <a:cubicBezTo>
                      <a:pt x="5466" y="5248"/>
                      <a:pt x="6442" y="5129"/>
                      <a:pt x="7192" y="4915"/>
                    </a:cubicBezTo>
                    <a:cubicBezTo>
                      <a:pt x="7597" y="4796"/>
                      <a:pt x="7907" y="4653"/>
                      <a:pt x="8109" y="4498"/>
                    </a:cubicBezTo>
                    <a:close/>
                    <a:moveTo>
                      <a:pt x="8085" y="5189"/>
                    </a:moveTo>
                    <a:lnTo>
                      <a:pt x="8085" y="7915"/>
                    </a:lnTo>
                    <a:cubicBezTo>
                      <a:pt x="8085" y="8106"/>
                      <a:pt x="7776" y="8356"/>
                      <a:pt x="7085" y="8558"/>
                    </a:cubicBezTo>
                    <a:lnTo>
                      <a:pt x="7085" y="5629"/>
                    </a:lnTo>
                    <a:cubicBezTo>
                      <a:pt x="7442" y="5522"/>
                      <a:pt x="7823" y="5391"/>
                      <a:pt x="8085" y="5189"/>
                    </a:cubicBezTo>
                    <a:close/>
                    <a:moveTo>
                      <a:pt x="739" y="5201"/>
                    </a:moveTo>
                    <a:cubicBezTo>
                      <a:pt x="953" y="5355"/>
                      <a:pt x="1287" y="5510"/>
                      <a:pt x="1727" y="5629"/>
                    </a:cubicBezTo>
                    <a:lnTo>
                      <a:pt x="1727" y="6713"/>
                    </a:lnTo>
                    <a:cubicBezTo>
                      <a:pt x="1727" y="6808"/>
                      <a:pt x="1811" y="6879"/>
                      <a:pt x="1894" y="6879"/>
                    </a:cubicBezTo>
                    <a:cubicBezTo>
                      <a:pt x="1989" y="6879"/>
                      <a:pt x="2061" y="6808"/>
                      <a:pt x="2061" y="6713"/>
                    </a:cubicBezTo>
                    <a:lnTo>
                      <a:pt x="2061" y="5712"/>
                    </a:lnTo>
                    <a:cubicBezTo>
                      <a:pt x="2704" y="5867"/>
                      <a:pt x="3454" y="5939"/>
                      <a:pt x="4263" y="5951"/>
                    </a:cubicBezTo>
                    <a:lnTo>
                      <a:pt x="4263" y="8891"/>
                    </a:lnTo>
                    <a:lnTo>
                      <a:pt x="4251" y="8891"/>
                    </a:lnTo>
                    <a:cubicBezTo>
                      <a:pt x="4097" y="8891"/>
                      <a:pt x="3954" y="8891"/>
                      <a:pt x="3811" y="8868"/>
                    </a:cubicBezTo>
                    <a:cubicBezTo>
                      <a:pt x="3275" y="8844"/>
                      <a:pt x="2775" y="8784"/>
                      <a:pt x="2323" y="8701"/>
                    </a:cubicBezTo>
                    <a:cubicBezTo>
                      <a:pt x="2239" y="8689"/>
                      <a:pt x="2144" y="8665"/>
                      <a:pt x="2061" y="8653"/>
                    </a:cubicBezTo>
                    <a:lnTo>
                      <a:pt x="2061" y="7403"/>
                    </a:lnTo>
                    <a:cubicBezTo>
                      <a:pt x="2061" y="7308"/>
                      <a:pt x="1989" y="7236"/>
                      <a:pt x="1894" y="7236"/>
                    </a:cubicBezTo>
                    <a:cubicBezTo>
                      <a:pt x="1811" y="7236"/>
                      <a:pt x="1727" y="7308"/>
                      <a:pt x="1727" y="7403"/>
                    </a:cubicBezTo>
                    <a:lnTo>
                      <a:pt x="1727" y="8558"/>
                    </a:lnTo>
                    <a:lnTo>
                      <a:pt x="1465" y="8463"/>
                    </a:lnTo>
                    <a:cubicBezTo>
                      <a:pt x="1001" y="8308"/>
                      <a:pt x="739" y="8094"/>
                      <a:pt x="739" y="7915"/>
                    </a:cubicBezTo>
                    <a:lnTo>
                      <a:pt x="739" y="5201"/>
                    </a:lnTo>
                    <a:close/>
                    <a:moveTo>
                      <a:pt x="8582" y="0"/>
                    </a:moveTo>
                    <a:cubicBezTo>
                      <a:pt x="8541" y="0"/>
                      <a:pt x="8496" y="15"/>
                      <a:pt x="8454" y="45"/>
                    </a:cubicBezTo>
                    <a:lnTo>
                      <a:pt x="5775" y="2724"/>
                    </a:lnTo>
                    <a:cubicBezTo>
                      <a:pt x="5502" y="2700"/>
                      <a:pt x="5204" y="2664"/>
                      <a:pt x="4882" y="2664"/>
                    </a:cubicBezTo>
                    <a:cubicBezTo>
                      <a:pt x="4799" y="2664"/>
                      <a:pt x="4728" y="2724"/>
                      <a:pt x="4728" y="2831"/>
                    </a:cubicBezTo>
                    <a:cubicBezTo>
                      <a:pt x="4728" y="2915"/>
                      <a:pt x="4787" y="2998"/>
                      <a:pt x="4882" y="2998"/>
                    </a:cubicBezTo>
                    <a:cubicBezTo>
                      <a:pt x="5097" y="3010"/>
                      <a:pt x="5299" y="3010"/>
                      <a:pt x="5502" y="3034"/>
                    </a:cubicBezTo>
                    <a:lnTo>
                      <a:pt x="5275" y="3260"/>
                    </a:lnTo>
                    <a:cubicBezTo>
                      <a:pt x="5216" y="3234"/>
                      <a:pt x="5151" y="3221"/>
                      <a:pt x="5086" y="3221"/>
                    </a:cubicBezTo>
                    <a:cubicBezTo>
                      <a:pt x="4971" y="3221"/>
                      <a:pt x="4855" y="3263"/>
                      <a:pt x="4763" y="3355"/>
                    </a:cubicBezTo>
                    <a:cubicBezTo>
                      <a:pt x="4680" y="3438"/>
                      <a:pt x="4632" y="3546"/>
                      <a:pt x="4632" y="3665"/>
                    </a:cubicBezTo>
                    <a:cubicBezTo>
                      <a:pt x="4632" y="3784"/>
                      <a:pt x="4680" y="3903"/>
                      <a:pt x="4763" y="3974"/>
                    </a:cubicBezTo>
                    <a:cubicBezTo>
                      <a:pt x="4859" y="4069"/>
                      <a:pt x="4978" y="4105"/>
                      <a:pt x="5085" y="4105"/>
                    </a:cubicBezTo>
                    <a:cubicBezTo>
                      <a:pt x="5204" y="4105"/>
                      <a:pt x="5311" y="4069"/>
                      <a:pt x="5394" y="3974"/>
                    </a:cubicBezTo>
                    <a:cubicBezTo>
                      <a:pt x="5525" y="3843"/>
                      <a:pt x="5549" y="3629"/>
                      <a:pt x="5478" y="3474"/>
                    </a:cubicBezTo>
                    <a:lnTo>
                      <a:pt x="5883" y="3069"/>
                    </a:lnTo>
                    <a:cubicBezTo>
                      <a:pt x="7299" y="3248"/>
                      <a:pt x="8050" y="3653"/>
                      <a:pt x="8050" y="3950"/>
                    </a:cubicBezTo>
                    <a:cubicBezTo>
                      <a:pt x="8050" y="4343"/>
                      <a:pt x="6656" y="4915"/>
                      <a:pt x="4382" y="4915"/>
                    </a:cubicBezTo>
                    <a:cubicBezTo>
                      <a:pt x="2096" y="4915"/>
                      <a:pt x="703" y="4343"/>
                      <a:pt x="703" y="3950"/>
                    </a:cubicBezTo>
                    <a:cubicBezTo>
                      <a:pt x="703" y="3653"/>
                      <a:pt x="1465" y="3248"/>
                      <a:pt x="2870" y="3069"/>
                    </a:cubicBezTo>
                    <a:lnTo>
                      <a:pt x="3275" y="3474"/>
                    </a:lnTo>
                    <a:cubicBezTo>
                      <a:pt x="3204" y="3629"/>
                      <a:pt x="3227" y="3843"/>
                      <a:pt x="3370" y="3974"/>
                    </a:cubicBezTo>
                    <a:cubicBezTo>
                      <a:pt x="3454" y="4069"/>
                      <a:pt x="3573" y="4105"/>
                      <a:pt x="3680" y="4105"/>
                    </a:cubicBezTo>
                    <a:cubicBezTo>
                      <a:pt x="3799" y="4105"/>
                      <a:pt x="3918" y="4069"/>
                      <a:pt x="3989" y="3974"/>
                    </a:cubicBezTo>
                    <a:cubicBezTo>
                      <a:pt x="4085" y="3891"/>
                      <a:pt x="4120" y="3784"/>
                      <a:pt x="4120" y="3665"/>
                    </a:cubicBezTo>
                    <a:cubicBezTo>
                      <a:pt x="4120" y="3546"/>
                      <a:pt x="4085" y="3426"/>
                      <a:pt x="3989" y="3355"/>
                    </a:cubicBezTo>
                    <a:cubicBezTo>
                      <a:pt x="3906" y="3263"/>
                      <a:pt x="3787" y="3221"/>
                      <a:pt x="3672" y="3221"/>
                    </a:cubicBezTo>
                    <a:cubicBezTo>
                      <a:pt x="3608" y="3221"/>
                      <a:pt x="3545" y="3234"/>
                      <a:pt x="3489" y="3260"/>
                    </a:cubicBezTo>
                    <a:lnTo>
                      <a:pt x="3263" y="3034"/>
                    </a:lnTo>
                    <a:cubicBezTo>
                      <a:pt x="3561" y="3010"/>
                      <a:pt x="3870" y="2998"/>
                      <a:pt x="4216" y="2998"/>
                    </a:cubicBezTo>
                    <a:cubicBezTo>
                      <a:pt x="4299" y="2998"/>
                      <a:pt x="4382" y="2915"/>
                      <a:pt x="4382" y="2831"/>
                    </a:cubicBezTo>
                    <a:cubicBezTo>
                      <a:pt x="4382" y="2736"/>
                      <a:pt x="4299" y="2664"/>
                      <a:pt x="4216" y="2664"/>
                    </a:cubicBezTo>
                    <a:cubicBezTo>
                      <a:pt x="3799" y="2664"/>
                      <a:pt x="3382" y="2700"/>
                      <a:pt x="2977" y="2736"/>
                    </a:cubicBezTo>
                    <a:lnTo>
                      <a:pt x="299" y="57"/>
                    </a:lnTo>
                    <a:cubicBezTo>
                      <a:pt x="269" y="27"/>
                      <a:pt x="227" y="12"/>
                      <a:pt x="184" y="12"/>
                    </a:cubicBezTo>
                    <a:cubicBezTo>
                      <a:pt x="141" y="12"/>
                      <a:pt x="96" y="27"/>
                      <a:pt x="60" y="57"/>
                    </a:cubicBezTo>
                    <a:cubicBezTo>
                      <a:pt x="1" y="117"/>
                      <a:pt x="1" y="224"/>
                      <a:pt x="60" y="295"/>
                    </a:cubicBezTo>
                    <a:lnTo>
                      <a:pt x="2561" y="2795"/>
                    </a:lnTo>
                    <a:cubicBezTo>
                      <a:pt x="1322" y="2998"/>
                      <a:pt x="358" y="3379"/>
                      <a:pt x="358" y="3962"/>
                    </a:cubicBezTo>
                    <a:lnTo>
                      <a:pt x="358" y="4236"/>
                    </a:lnTo>
                    <a:lnTo>
                      <a:pt x="358" y="4653"/>
                    </a:lnTo>
                    <a:lnTo>
                      <a:pt x="358" y="7927"/>
                    </a:lnTo>
                    <a:cubicBezTo>
                      <a:pt x="358" y="8165"/>
                      <a:pt x="525" y="8499"/>
                      <a:pt x="1299" y="8796"/>
                    </a:cubicBezTo>
                    <a:cubicBezTo>
                      <a:pt x="1549" y="8880"/>
                      <a:pt x="1858" y="8975"/>
                      <a:pt x="2204" y="9034"/>
                    </a:cubicBezTo>
                    <a:cubicBezTo>
                      <a:pt x="2668" y="9118"/>
                      <a:pt x="3192" y="9177"/>
                      <a:pt x="3739" y="9213"/>
                    </a:cubicBezTo>
                    <a:cubicBezTo>
                      <a:pt x="3942" y="9225"/>
                      <a:pt x="4144" y="9225"/>
                      <a:pt x="4347" y="9225"/>
                    </a:cubicBezTo>
                    <a:cubicBezTo>
                      <a:pt x="4751" y="9225"/>
                      <a:pt x="5156" y="9213"/>
                      <a:pt x="5537" y="9165"/>
                    </a:cubicBezTo>
                    <a:cubicBezTo>
                      <a:pt x="5633" y="9153"/>
                      <a:pt x="5692" y="9082"/>
                      <a:pt x="5692" y="8987"/>
                    </a:cubicBezTo>
                    <a:cubicBezTo>
                      <a:pt x="5668" y="8903"/>
                      <a:pt x="5597" y="8844"/>
                      <a:pt x="5513" y="8844"/>
                    </a:cubicBezTo>
                    <a:cubicBezTo>
                      <a:pt x="5180" y="8868"/>
                      <a:pt x="4859" y="8880"/>
                      <a:pt x="4513" y="8880"/>
                    </a:cubicBezTo>
                    <a:lnTo>
                      <a:pt x="4513" y="5939"/>
                    </a:lnTo>
                    <a:cubicBezTo>
                      <a:pt x="5299" y="5927"/>
                      <a:pt x="6073" y="5855"/>
                      <a:pt x="6716" y="5701"/>
                    </a:cubicBezTo>
                    <a:lnTo>
                      <a:pt x="6716" y="8630"/>
                    </a:lnTo>
                    <a:cubicBezTo>
                      <a:pt x="6537" y="8677"/>
                      <a:pt x="6359" y="8713"/>
                      <a:pt x="6145" y="8737"/>
                    </a:cubicBezTo>
                    <a:cubicBezTo>
                      <a:pt x="6061" y="8749"/>
                      <a:pt x="6002" y="8844"/>
                      <a:pt x="6014" y="8927"/>
                    </a:cubicBezTo>
                    <a:cubicBezTo>
                      <a:pt x="6025" y="9011"/>
                      <a:pt x="6109" y="9070"/>
                      <a:pt x="6180" y="9070"/>
                    </a:cubicBezTo>
                    <a:lnTo>
                      <a:pt x="6204" y="9070"/>
                    </a:lnTo>
                    <a:cubicBezTo>
                      <a:pt x="6383" y="9034"/>
                      <a:pt x="6645" y="8987"/>
                      <a:pt x="6907" y="8915"/>
                    </a:cubicBezTo>
                    <a:cubicBezTo>
                      <a:pt x="6918" y="8915"/>
                      <a:pt x="6918" y="8915"/>
                      <a:pt x="6942" y="8903"/>
                    </a:cubicBezTo>
                    <a:cubicBezTo>
                      <a:pt x="7609" y="8725"/>
                      <a:pt x="8371" y="8415"/>
                      <a:pt x="8371" y="7891"/>
                    </a:cubicBezTo>
                    <a:lnTo>
                      <a:pt x="8371" y="4629"/>
                    </a:lnTo>
                    <a:lnTo>
                      <a:pt x="8371" y="4617"/>
                    </a:lnTo>
                    <a:lnTo>
                      <a:pt x="8371" y="3903"/>
                    </a:lnTo>
                    <a:cubicBezTo>
                      <a:pt x="8371" y="3546"/>
                      <a:pt x="7990" y="3236"/>
                      <a:pt x="7299" y="2998"/>
                    </a:cubicBezTo>
                    <a:cubicBezTo>
                      <a:pt x="6966" y="2891"/>
                      <a:pt x="6585" y="2795"/>
                      <a:pt x="6168" y="2736"/>
                    </a:cubicBezTo>
                    <a:lnTo>
                      <a:pt x="8669" y="236"/>
                    </a:lnTo>
                    <a:cubicBezTo>
                      <a:pt x="8776" y="224"/>
                      <a:pt x="8776" y="117"/>
                      <a:pt x="8692" y="45"/>
                    </a:cubicBezTo>
                    <a:cubicBezTo>
                      <a:pt x="8663" y="15"/>
                      <a:pt x="8624" y="0"/>
                      <a:pt x="85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2"/>
              <p:cNvSpPr/>
              <p:nvPr/>
            </p:nvSpPr>
            <p:spPr>
              <a:xfrm>
                <a:off x="6922281" y="3873646"/>
                <a:ext cx="40170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10" extrusionOk="0">
                    <a:moveTo>
                      <a:pt x="191" y="0"/>
                    </a:moveTo>
                    <a:cubicBezTo>
                      <a:pt x="162" y="0"/>
                      <a:pt x="132" y="9"/>
                      <a:pt x="107" y="30"/>
                    </a:cubicBezTo>
                    <a:cubicBezTo>
                      <a:pt x="24" y="78"/>
                      <a:pt x="0" y="185"/>
                      <a:pt x="60" y="256"/>
                    </a:cubicBezTo>
                    <a:lnTo>
                      <a:pt x="953" y="1638"/>
                    </a:lnTo>
                    <a:cubicBezTo>
                      <a:pt x="976" y="1685"/>
                      <a:pt x="1036" y="1709"/>
                      <a:pt x="1083" y="1709"/>
                    </a:cubicBezTo>
                    <a:cubicBezTo>
                      <a:pt x="1119" y="1709"/>
                      <a:pt x="1143" y="1697"/>
                      <a:pt x="1179" y="1685"/>
                    </a:cubicBezTo>
                    <a:cubicBezTo>
                      <a:pt x="1250" y="1638"/>
                      <a:pt x="1262" y="1530"/>
                      <a:pt x="1214" y="1459"/>
                    </a:cubicBezTo>
                    <a:lnTo>
                      <a:pt x="321" y="78"/>
                    </a:lnTo>
                    <a:cubicBezTo>
                      <a:pt x="298" y="32"/>
                      <a:pt x="24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2"/>
              <p:cNvSpPr/>
              <p:nvPr/>
            </p:nvSpPr>
            <p:spPr>
              <a:xfrm>
                <a:off x="6889712" y="3913529"/>
                <a:ext cx="56804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920" extrusionOk="0">
                    <a:moveTo>
                      <a:pt x="167" y="1"/>
                    </a:moveTo>
                    <a:cubicBezTo>
                      <a:pt x="103" y="1"/>
                      <a:pt x="50" y="36"/>
                      <a:pt x="24" y="98"/>
                    </a:cubicBezTo>
                    <a:cubicBezTo>
                      <a:pt x="0" y="193"/>
                      <a:pt x="24" y="276"/>
                      <a:pt x="119" y="312"/>
                    </a:cubicBezTo>
                    <a:lnTo>
                      <a:pt x="1536" y="907"/>
                    </a:lnTo>
                    <a:cubicBezTo>
                      <a:pt x="1560" y="919"/>
                      <a:pt x="1584" y="919"/>
                      <a:pt x="1607" y="919"/>
                    </a:cubicBezTo>
                    <a:cubicBezTo>
                      <a:pt x="1667" y="919"/>
                      <a:pt x="1715" y="872"/>
                      <a:pt x="1750" y="812"/>
                    </a:cubicBezTo>
                    <a:cubicBezTo>
                      <a:pt x="1786" y="729"/>
                      <a:pt x="1738" y="634"/>
                      <a:pt x="1667" y="610"/>
                    </a:cubicBezTo>
                    <a:lnTo>
                      <a:pt x="238" y="15"/>
                    </a:lnTo>
                    <a:cubicBezTo>
                      <a:pt x="213" y="5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2"/>
              <p:cNvSpPr/>
              <p:nvPr/>
            </p:nvSpPr>
            <p:spPr>
              <a:xfrm>
                <a:off x="7171823" y="3873710"/>
                <a:ext cx="39788" cy="54323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708" extrusionOk="0">
                    <a:moveTo>
                      <a:pt x="1062" y="0"/>
                    </a:moveTo>
                    <a:cubicBezTo>
                      <a:pt x="1010" y="0"/>
                      <a:pt x="958" y="25"/>
                      <a:pt x="929" y="76"/>
                    </a:cubicBezTo>
                    <a:lnTo>
                      <a:pt x="36" y="1457"/>
                    </a:lnTo>
                    <a:cubicBezTo>
                      <a:pt x="0" y="1528"/>
                      <a:pt x="12" y="1636"/>
                      <a:pt x="84" y="1683"/>
                    </a:cubicBezTo>
                    <a:cubicBezTo>
                      <a:pt x="119" y="1695"/>
                      <a:pt x="143" y="1707"/>
                      <a:pt x="179" y="1707"/>
                    </a:cubicBezTo>
                    <a:cubicBezTo>
                      <a:pt x="238" y="1707"/>
                      <a:pt x="274" y="1683"/>
                      <a:pt x="310" y="1636"/>
                    </a:cubicBezTo>
                    <a:lnTo>
                      <a:pt x="1203" y="254"/>
                    </a:lnTo>
                    <a:cubicBezTo>
                      <a:pt x="1250" y="183"/>
                      <a:pt x="1227" y="76"/>
                      <a:pt x="1155" y="28"/>
                    </a:cubicBezTo>
                    <a:cubicBezTo>
                      <a:pt x="1128" y="10"/>
                      <a:pt x="1095" y="0"/>
                      <a:pt x="10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2"/>
              <p:cNvSpPr/>
              <p:nvPr/>
            </p:nvSpPr>
            <p:spPr>
              <a:xfrm>
                <a:off x="7187725" y="3913529"/>
                <a:ext cx="57217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1610" y="1"/>
                    </a:moveTo>
                    <a:cubicBezTo>
                      <a:pt x="1588" y="1"/>
                      <a:pt x="1567" y="5"/>
                      <a:pt x="1548" y="15"/>
                    </a:cubicBezTo>
                    <a:lnTo>
                      <a:pt x="119" y="610"/>
                    </a:lnTo>
                    <a:cubicBezTo>
                      <a:pt x="36" y="634"/>
                      <a:pt x="0" y="741"/>
                      <a:pt x="36" y="812"/>
                    </a:cubicBezTo>
                    <a:cubicBezTo>
                      <a:pt x="60" y="872"/>
                      <a:pt x="119" y="919"/>
                      <a:pt x="179" y="919"/>
                    </a:cubicBezTo>
                    <a:cubicBezTo>
                      <a:pt x="191" y="919"/>
                      <a:pt x="227" y="919"/>
                      <a:pt x="238" y="907"/>
                    </a:cubicBezTo>
                    <a:lnTo>
                      <a:pt x="1667" y="312"/>
                    </a:lnTo>
                    <a:cubicBezTo>
                      <a:pt x="1762" y="276"/>
                      <a:pt x="1798" y="181"/>
                      <a:pt x="1762" y="98"/>
                    </a:cubicBezTo>
                    <a:cubicBezTo>
                      <a:pt x="1736" y="36"/>
                      <a:pt x="1671" y="1"/>
                      <a:pt x="1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62"/>
            <p:cNvSpPr/>
            <p:nvPr/>
          </p:nvSpPr>
          <p:spPr>
            <a:xfrm>
              <a:off x="1980488" y="3090925"/>
              <a:ext cx="482700" cy="4827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75" name="Google Shape;675;p62"/>
          <p:cNvCxnSpPr/>
          <p:nvPr/>
        </p:nvCxnSpPr>
        <p:spPr>
          <a:xfrm>
            <a:off x="101775" y="1907325"/>
            <a:ext cx="0" cy="2905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6" name="Google Shape;676;p62"/>
          <p:cNvGrpSpPr/>
          <p:nvPr/>
        </p:nvGrpSpPr>
        <p:grpSpPr>
          <a:xfrm>
            <a:off x="4567819" y="101275"/>
            <a:ext cx="4475237" cy="4935100"/>
            <a:chOff x="4571486" y="101275"/>
            <a:chExt cx="4473000" cy="4935100"/>
          </a:xfrm>
        </p:grpSpPr>
        <p:cxnSp>
          <p:nvCxnSpPr>
            <p:cNvPr id="677" name="Google Shape;677;p62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2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2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Прямоугольник 1"/>
          <p:cNvSpPr/>
          <p:nvPr/>
        </p:nvSpPr>
        <p:spPr>
          <a:xfrm>
            <a:off x="132255" y="1971654"/>
            <a:ext cx="44660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Мемориальный 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комплекс «Аллея Героев» </a:t>
            </a:r>
            <a:endParaRPr lang="ru-RU" sz="1600" dirty="0" smtClean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Балаково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3144" y="3207695"/>
            <a:ext cx="61163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Напишите название объекта справа от Обелиска погибшим в Великой Отечественной войне. Данным словом обозначалось приветствие пионеров, такое же название носил Городской пионерский штаб (1961 – 1991), в который входили активисты со всех пионерских дружин города Балаково.</a:t>
            </a:r>
            <a:endParaRPr lang="ru-RU" sz="12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Рисунок 3" descr="https://balvesti.ru/wp-content/uploads/2020/07/dhnkqtgzz2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02" y="101124"/>
            <a:ext cx="4683055" cy="2631916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85" y="3285639"/>
            <a:ext cx="1409863" cy="11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3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2"/>
          <p:cNvSpPr/>
          <p:nvPr/>
        </p:nvSpPr>
        <p:spPr>
          <a:xfrm>
            <a:off x="62184" y="1896875"/>
            <a:ext cx="6196376" cy="29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20" name="Google Shape;620;p62"/>
          <p:cNvSpPr txBox="1">
            <a:spLocks noGrp="1"/>
          </p:cNvSpPr>
          <p:nvPr>
            <p:ph type="title"/>
          </p:nvPr>
        </p:nvSpPr>
        <p:spPr>
          <a:xfrm>
            <a:off x="308428" y="620110"/>
            <a:ext cx="2753763" cy="42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+mj-lt"/>
              </a:rPr>
              <a:t>4 вопрос</a:t>
            </a:r>
            <a:endParaRPr sz="3200" dirty="0">
              <a:latin typeface="+mj-lt"/>
            </a:endParaRPr>
          </a:p>
        </p:txBody>
      </p:sp>
      <p:grpSp>
        <p:nvGrpSpPr>
          <p:cNvPr id="644" name="Google Shape;644;p62"/>
          <p:cNvGrpSpPr/>
          <p:nvPr/>
        </p:nvGrpSpPr>
        <p:grpSpPr>
          <a:xfrm>
            <a:off x="2259680" y="2774050"/>
            <a:ext cx="482700" cy="482700"/>
            <a:chOff x="1980488" y="3090925"/>
            <a:chExt cx="482700" cy="482700"/>
          </a:xfrm>
        </p:grpSpPr>
        <p:grpSp>
          <p:nvGrpSpPr>
            <p:cNvPr id="645" name="Google Shape;645;p62"/>
            <p:cNvGrpSpPr/>
            <p:nvPr/>
          </p:nvGrpSpPr>
          <p:grpSpPr>
            <a:xfrm>
              <a:off x="2044237" y="3156713"/>
              <a:ext cx="355230" cy="293401"/>
              <a:chOff x="6889712" y="3833413"/>
              <a:chExt cx="355230" cy="293401"/>
            </a:xfrm>
          </p:grpSpPr>
          <p:sp>
            <p:nvSpPr>
              <p:cNvPr id="646" name="Google Shape;646;p62"/>
              <p:cNvSpPr/>
              <p:nvPr/>
            </p:nvSpPr>
            <p:spPr>
              <a:xfrm>
                <a:off x="6926797" y="3833413"/>
                <a:ext cx="279121" cy="293401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9225" extrusionOk="0">
                    <a:moveTo>
                      <a:pt x="5097" y="3534"/>
                    </a:moveTo>
                    <a:cubicBezTo>
                      <a:pt x="5121" y="3534"/>
                      <a:pt x="5156" y="3546"/>
                      <a:pt x="5180" y="3557"/>
                    </a:cubicBezTo>
                    <a:cubicBezTo>
                      <a:pt x="5228" y="3617"/>
                      <a:pt x="5228" y="3688"/>
                      <a:pt x="5180" y="3736"/>
                    </a:cubicBezTo>
                    <a:cubicBezTo>
                      <a:pt x="5162" y="3760"/>
                      <a:pt x="5130" y="3772"/>
                      <a:pt x="5095" y="3772"/>
                    </a:cubicBezTo>
                    <a:cubicBezTo>
                      <a:pt x="5061" y="3772"/>
                      <a:pt x="5025" y="3760"/>
                      <a:pt x="5002" y="3736"/>
                    </a:cubicBezTo>
                    <a:cubicBezTo>
                      <a:pt x="4978" y="3712"/>
                      <a:pt x="4978" y="3677"/>
                      <a:pt x="4978" y="3653"/>
                    </a:cubicBezTo>
                    <a:cubicBezTo>
                      <a:pt x="4978" y="3617"/>
                      <a:pt x="4990" y="3593"/>
                      <a:pt x="5002" y="3557"/>
                    </a:cubicBezTo>
                    <a:cubicBezTo>
                      <a:pt x="5037" y="3534"/>
                      <a:pt x="5061" y="3534"/>
                      <a:pt x="5097" y="3534"/>
                    </a:cubicBezTo>
                    <a:close/>
                    <a:moveTo>
                      <a:pt x="3710" y="3543"/>
                    </a:moveTo>
                    <a:cubicBezTo>
                      <a:pt x="3742" y="3543"/>
                      <a:pt x="3775" y="3551"/>
                      <a:pt x="3799" y="3569"/>
                    </a:cubicBezTo>
                    <a:cubicBezTo>
                      <a:pt x="3835" y="3605"/>
                      <a:pt x="3835" y="3629"/>
                      <a:pt x="3835" y="3665"/>
                    </a:cubicBezTo>
                    <a:cubicBezTo>
                      <a:pt x="3835" y="3688"/>
                      <a:pt x="3811" y="3724"/>
                      <a:pt x="3799" y="3748"/>
                    </a:cubicBezTo>
                    <a:cubicBezTo>
                      <a:pt x="3775" y="3772"/>
                      <a:pt x="3742" y="3784"/>
                      <a:pt x="3710" y="3784"/>
                    </a:cubicBezTo>
                    <a:cubicBezTo>
                      <a:pt x="3677" y="3784"/>
                      <a:pt x="3644" y="3772"/>
                      <a:pt x="3620" y="3748"/>
                    </a:cubicBezTo>
                    <a:cubicBezTo>
                      <a:pt x="3573" y="3688"/>
                      <a:pt x="3573" y="3617"/>
                      <a:pt x="3620" y="3569"/>
                    </a:cubicBezTo>
                    <a:cubicBezTo>
                      <a:pt x="3644" y="3551"/>
                      <a:pt x="3677" y="3543"/>
                      <a:pt x="3710" y="3543"/>
                    </a:cubicBezTo>
                    <a:close/>
                    <a:moveTo>
                      <a:pt x="8109" y="4498"/>
                    </a:moveTo>
                    <a:lnTo>
                      <a:pt x="8109" y="4665"/>
                    </a:lnTo>
                    <a:lnTo>
                      <a:pt x="8085" y="4665"/>
                    </a:lnTo>
                    <a:cubicBezTo>
                      <a:pt x="8073" y="4843"/>
                      <a:pt x="7764" y="5141"/>
                      <a:pt x="6895" y="5355"/>
                    </a:cubicBezTo>
                    <a:cubicBezTo>
                      <a:pt x="6216" y="5534"/>
                      <a:pt x="5335" y="5629"/>
                      <a:pt x="4406" y="5629"/>
                    </a:cubicBezTo>
                    <a:cubicBezTo>
                      <a:pt x="3501" y="5629"/>
                      <a:pt x="2608" y="5522"/>
                      <a:pt x="1930" y="5355"/>
                    </a:cubicBezTo>
                    <a:cubicBezTo>
                      <a:pt x="1049" y="5141"/>
                      <a:pt x="739" y="4843"/>
                      <a:pt x="739" y="4665"/>
                    </a:cubicBezTo>
                    <a:lnTo>
                      <a:pt x="739" y="4498"/>
                    </a:lnTo>
                    <a:cubicBezTo>
                      <a:pt x="941" y="4665"/>
                      <a:pt x="1251" y="4796"/>
                      <a:pt x="1656" y="4915"/>
                    </a:cubicBezTo>
                    <a:cubicBezTo>
                      <a:pt x="2406" y="5129"/>
                      <a:pt x="3382" y="5248"/>
                      <a:pt x="4418" y="5248"/>
                    </a:cubicBezTo>
                    <a:cubicBezTo>
                      <a:pt x="5466" y="5248"/>
                      <a:pt x="6442" y="5129"/>
                      <a:pt x="7192" y="4915"/>
                    </a:cubicBezTo>
                    <a:cubicBezTo>
                      <a:pt x="7597" y="4796"/>
                      <a:pt x="7907" y="4653"/>
                      <a:pt x="8109" y="4498"/>
                    </a:cubicBezTo>
                    <a:close/>
                    <a:moveTo>
                      <a:pt x="8085" y="5189"/>
                    </a:moveTo>
                    <a:lnTo>
                      <a:pt x="8085" y="7915"/>
                    </a:lnTo>
                    <a:cubicBezTo>
                      <a:pt x="8085" y="8106"/>
                      <a:pt x="7776" y="8356"/>
                      <a:pt x="7085" y="8558"/>
                    </a:cubicBezTo>
                    <a:lnTo>
                      <a:pt x="7085" y="5629"/>
                    </a:lnTo>
                    <a:cubicBezTo>
                      <a:pt x="7442" y="5522"/>
                      <a:pt x="7823" y="5391"/>
                      <a:pt x="8085" y="5189"/>
                    </a:cubicBezTo>
                    <a:close/>
                    <a:moveTo>
                      <a:pt x="739" y="5201"/>
                    </a:moveTo>
                    <a:cubicBezTo>
                      <a:pt x="953" y="5355"/>
                      <a:pt x="1287" y="5510"/>
                      <a:pt x="1727" y="5629"/>
                    </a:cubicBezTo>
                    <a:lnTo>
                      <a:pt x="1727" y="6713"/>
                    </a:lnTo>
                    <a:cubicBezTo>
                      <a:pt x="1727" y="6808"/>
                      <a:pt x="1811" y="6879"/>
                      <a:pt x="1894" y="6879"/>
                    </a:cubicBezTo>
                    <a:cubicBezTo>
                      <a:pt x="1989" y="6879"/>
                      <a:pt x="2061" y="6808"/>
                      <a:pt x="2061" y="6713"/>
                    </a:cubicBezTo>
                    <a:lnTo>
                      <a:pt x="2061" y="5712"/>
                    </a:lnTo>
                    <a:cubicBezTo>
                      <a:pt x="2704" y="5867"/>
                      <a:pt x="3454" y="5939"/>
                      <a:pt x="4263" y="5951"/>
                    </a:cubicBezTo>
                    <a:lnTo>
                      <a:pt x="4263" y="8891"/>
                    </a:lnTo>
                    <a:lnTo>
                      <a:pt x="4251" y="8891"/>
                    </a:lnTo>
                    <a:cubicBezTo>
                      <a:pt x="4097" y="8891"/>
                      <a:pt x="3954" y="8891"/>
                      <a:pt x="3811" y="8868"/>
                    </a:cubicBezTo>
                    <a:cubicBezTo>
                      <a:pt x="3275" y="8844"/>
                      <a:pt x="2775" y="8784"/>
                      <a:pt x="2323" y="8701"/>
                    </a:cubicBezTo>
                    <a:cubicBezTo>
                      <a:pt x="2239" y="8689"/>
                      <a:pt x="2144" y="8665"/>
                      <a:pt x="2061" y="8653"/>
                    </a:cubicBezTo>
                    <a:lnTo>
                      <a:pt x="2061" y="7403"/>
                    </a:lnTo>
                    <a:cubicBezTo>
                      <a:pt x="2061" y="7308"/>
                      <a:pt x="1989" y="7236"/>
                      <a:pt x="1894" y="7236"/>
                    </a:cubicBezTo>
                    <a:cubicBezTo>
                      <a:pt x="1811" y="7236"/>
                      <a:pt x="1727" y="7308"/>
                      <a:pt x="1727" y="7403"/>
                    </a:cubicBezTo>
                    <a:lnTo>
                      <a:pt x="1727" y="8558"/>
                    </a:lnTo>
                    <a:lnTo>
                      <a:pt x="1465" y="8463"/>
                    </a:lnTo>
                    <a:cubicBezTo>
                      <a:pt x="1001" y="8308"/>
                      <a:pt x="739" y="8094"/>
                      <a:pt x="739" y="7915"/>
                    </a:cubicBezTo>
                    <a:lnTo>
                      <a:pt x="739" y="5201"/>
                    </a:lnTo>
                    <a:close/>
                    <a:moveTo>
                      <a:pt x="8582" y="0"/>
                    </a:moveTo>
                    <a:cubicBezTo>
                      <a:pt x="8541" y="0"/>
                      <a:pt x="8496" y="15"/>
                      <a:pt x="8454" y="45"/>
                    </a:cubicBezTo>
                    <a:lnTo>
                      <a:pt x="5775" y="2724"/>
                    </a:lnTo>
                    <a:cubicBezTo>
                      <a:pt x="5502" y="2700"/>
                      <a:pt x="5204" y="2664"/>
                      <a:pt x="4882" y="2664"/>
                    </a:cubicBezTo>
                    <a:cubicBezTo>
                      <a:pt x="4799" y="2664"/>
                      <a:pt x="4728" y="2724"/>
                      <a:pt x="4728" y="2831"/>
                    </a:cubicBezTo>
                    <a:cubicBezTo>
                      <a:pt x="4728" y="2915"/>
                      <a:pt x="4787" y="2998"/>
                      <a:pt x="4882" y="2998"/>
                    </a:cubicBezTo>
                    <a:cubicBezTo>
                      <a:pt x="5097" y="3010"/>
                      <a:pt x="5299" y="3010"/>
                      <a:pt x="5502" y="3034"/>
                    </a:cubicBezTo>
                    <a:lnTo>
                      <a:pt x="5275" y="3260"/>
                    </a:lnTo>
                    <a:cubicBezTo>
                      <a:pt x="5216" y="3234"/>
                      <a:pt x="5151" y="3221"/>
                      <a:pt x="5086" y="3221"/>
                    </a:cubicBezTo>
                    <a:cubicBezTo>
                      <a:pt x="4971" y="3221"/>
                      <a:pt x="4855" y="3263"/>
                      <a:pt x="4763" y="3355"/>
                    </a:cubicBezTo>
                    <a:cubicBezTo>
                      <a:pt x="4680" y="3438"/>
                      <a:pt x="4632" y="3546"/>
                      <a:pt x="4632" y="3665"/>
                    </a:cubicBezTo>
                    <a:cubicBezTo>
                      <a:pt x="4632" y="3784"/>
                      <a:pt x="4680" y="3903"/>
                      <a:pt x="4763" y="3974"/>
                    </a:cubicBezTo>
                    <a:cubicBezTo>
                      <a:pt x="4859" y="4069"/>
                      <a:pt x="4978" y="4105"/>
                      <a:pt x="5085" y="4105"/>
                    </a:cubicBezTo>
                    <a:cubicBezTo>
                      <a:pt x="5204" y="4105"/>
                      <a:pt x="5311" y="4069"/>
                      <a:pt x="5394" y="3974"/>
                    </a:cubicBezTo>
                    <a:cubicBezTo>
                      <a:pt x="5525" y="3843"/>
                      <a:pt x="5549" y="3629"/>
                      <a:pt x="5478" y="3474"/>
                    </a:cubicBezTo>
                    <a:lnTo>
                      <a:pt x="5883" y="3069"/>
                    </a:lnTo>
                    <a:cubicBezTo>
                      <a:pt x="7299" y="3248"/>
                      <a:pt x="8050" y="3653"/>
                      <a:pt x="8050" y="3950"/>
                    </a:cubicBezTo>
                    <a:cubicBezTo>
                      <a:pt x="8050" y="4343"/>
                      <a:pt x="6656" y="4915"/>
                      <a:pt x="4382" y="4915"/>
                    </a:cubicBezTo>
                    <a:cubicBezTo>
                      <a:pt x="2096" y="4915"/>
                      <a:pt x="703" y="4343"/>
                      <a:pt x="703" y="3950"/>
                    </a:cubicBezTo>
                    <a:cubicBezTo>
                      <a:pt x="703" y="3653"/>
                      <a:pt x="1465" y="3248"/>
                      <a:pt x="2870" y="3069"/>
                    </a:cubicBezTo>
                    <a:lnTo>
                      <a:pt x="3275" y="3474"/>
                    </a:lnTo>
                    <a:cubicBezTo>
                      <a:pt x="3204" y="3629"/>
                      <a:pt x="3227" y="3843"/>
                      <a:pt x="3370" y="3974"/>
                    </a:cubicBezTo>
                    <a:cubicBezTo>
                      <a:pt x="3454" y="4069"/>
                      <a:pt x="3573" y="4105"/>
                      <a:pt x="3680" y="4105"/>
                    </a:cubicBezTo>
                    <a:cubicBezTo>
                      <a:pt x="3799" y="4105"/>
                      <a:pt x="3918" y="4069"/>
                      <a:pt x="3989" y="3974"/>
                    </a:cubicBezTo>
                    <a:cubicBezTo>
                      <a:pt x="4085" y="3891"/>
                      <a:pt x="4120" y="3784"/>
                      <a:pt x="4120" y="3665"/>
                    </a:cubicBezTo>
                    <a:cubicBezTo>
                      <a:pt x="4120" y="3546"/>
                      <a:pt x="4085" y="3426"/>
                      <a:pt x="3989" y="3355"/>
                    </a:cubicBezTo>
                    <a:cubicBezTo>
                      <a:pt x="3906" y="3263"/>
                      <a:pt x="3787" y="3221"/>
                      <a:pt x="3672" y="3221"/>
                    </a:cubicBezTo>
                    <a:cubicBezTo>
                      <a:pt x="3608" y="3221"/>
                      <a:pt x="3545" y="3234"/>
                      <a:pt x="3489" y="3260"/>
                    </a:cubicBezTo>
                    <a:lnTo>
                      <a:pt x="3263" y="3034"/>
                    </a:lnTo>
                    <a:cubicBezTo>
                      <a:pt x="3561" y="3010"/>
                      <a:pt x="3870" y="2998"/>
                      <a:pt x="4216" y="2998"/>
                    </a:cubicBezTo>
                    <a:cubicBezTo>
                      <a:pt x="4299" y="2998"/>
                      <a:pt x="4382" y="2915"/>
                      <a:pt x="4382" y="2831"/>
                    </a:cubicBezTo>
                    <a:cubicBezTo>
                      <a:pt x="4382" y="2736"/>
                      <a:pt x="4299" y="2664"/>
                      <a:pt x="4216" y="2664"/>
                    </a:cubicBezTo>
                    <a:cubicBezTo>
                      <a:pt x="3799" y="2664"/>
                      <a:pt x="3382" y="2700"/>
                      <a:pt x="2977" y="2736"/>
                    </a:cubicBezTo>
                    <a:lnTo>
                      <a:pt x="299" y="57"/>
                    </a:lnTo>
                    <a:cubicBezTo>
                      <a:pt x="269" y="27"/>
                      <a:pt x="227" y="12"/>
                      <a:pt x="184" y="12"/>
                    </a:cubicBezTo>
                    <a:cubicBezTo>
                      <a:pt x="141" y="12"/>
                      <a:pt x="96" y="27"/>
                      <a:pt x="60" y="57"/>
                    </a:cubicBezTo>
                    <a:cubicBezTo>
                      <a:pt x="1" y="117"/>
                      <a:pt x="1" y="224"/>
                      <a:pt x="60" y="295"/>
                    </a:cubicBezTo>
                    <a:lnTo>
                      <a:pt x="2561" y="2795"/>
                    </a:lnTo>
                    <a:cubicBezTo>
                      <a:pt x="1322" y="2998"/>
                      <a:pt x="358" y="3379"/>
                      <a:pt x="358" y="3962"/>
                    </a:cubicBezTo>
                    <a:lnTo>
                      <a:pt x="358" y="4236"/>
                    </a:lnTo>
                    <a:lnTo>
                      <a:pt x="358" y="4653"/>
                    </a:lnTo>
                    <a:lnTo>
                      <a:pt x="358" y="7927"/>
                    </a:lnTo>
                    <a:cubicBezTo>
                      <a:pt x="358" y="8165"/>
                      <a:pt x="525" y="8499"/>
                      <a:pt x="1299" y="8796"/>
                    </a:cubicBezTo>
                    <a:cubicBezTo>
                      <a:pt x="1549" y="8880"/>
                      <a:pt x="1858" y="8975"/>
                      <a:pt x="2204" y="9034"/>
                    </a:cubicBezTo>
                    <a:cubicBezTo>
                      <a:pt x="2668" y="9118"/>
                      <a:pt x="3192" y="9177"/>
                      <a:pt x="3739" y="9213"/>
                    </a:cubicBezTo>
                    <a:cubicBezTo>
                      <a:pt x="3942" y="9225"/>
                      <a:pt x="4144" y="9225"/>
                      <a:pt x="4347" y="9225"/>
                    </a:cubicBezTo>
                    <a:cubicBezTo>
                      <a:pt x="4751" y="9225"/>
                      <a:pt x="5156" y="9213"/>
                      <a:pt x="5537" y="9165"/>
                    </a:cubicBezTo>
                    <a:cubicBezTo>
                      <a:pt x="5633" y="9153"/>
                      <a:pt x="5692" y="9082"/>
                      <a:pt x="5692" y="8987"/>
                    </a:cubicBezTo>
                    <a:cubicBezTo>
                      <a:pt x="5668" y="8903"/>
                      <a:pt x="5597" y="8844"/>
                      <a:pt x="5513" y="8844"/>
                    </a:cubicBezTo>
                    <a:cubicBezTo>
                      <a:pt x="5180" y="8868"/>
                      <a:pt x="4859" y="8880"/>
                      <a:pt x="4513" y="8880"/>
                    </a:cubicBezTo>
                    <a:lnTo>
                      <a:pt x="4513" y="5939"/>
                    </a:lnTo>
                    <a:cubicBezTo>
                      <a:pt x="5299" y="5927"/>
                      <a:pt x="6073" y="5855"/>
                      <a:pt x="6716" y="5701"/>
                    </a:cubicBezTo>
                    <a:lnTo>
                      <a:pt x="6716" y="8630"/>
                    </a:lnTo>
                    <a:cubicBezTo>
                      <a:pt x="6537" y="8677"/>
                      <a:pt x="6359" y="8713"/>
                      <a:pt x="6145" y="8737"/>
                    </a:cubicBezTo>
                    <a:cubicBezTo>
                      <a:pt x="6061" y="8749"/>
                      <a:pt x="6002" y="8844"/>
                      <a:pt x="6014" y="8927"/>
                    </a:cubicBezTo>
                    <a:cubicBezTo>
                      <a:pt x="6025" y="9011"/>
                      <a:pt x="6109" y="9070"/>
                      <a:pt x="6180" y="9070"/>
                    </a:cubicBezTo>
                    <a:lnTo>
                      <a:pt x="6204" y="9070"/>
                    </a:lnTo>
                    <a:cubicBezTo>
                      <a:pt x="6383" y="9034"/>
                      <a:pt x="6645" y="8987"/>
                      <a:pt x="6907" y="8915"/>
                    </a:cubicBezTo>
                    <a:cubicBezTo>
                      <a:pt x="6918" y="8915"/>
                      <a:pt x="6918" y="8915"/>
                      <a:pt x="6942" y="8903"/>
                    </a:cubicBezTo>
                    <a:cubicBezTo>
                      <a:pt x="7609" y="8725"/>
                      <a:pt x="8371" y="8415"/>
                      <a:pt x="8371" y="7891"/>
                    </a:cubicBezTo>
                    <a:lnTo>
                      <a:pt x="8371" y="4629"/>
                    </a:lnTo>
                    <a:lnTo>
                      <a:pt x="8371" y="4617"/>
                    </a:lnTo>
                    <a:lnTo>
                      <a:pt x="8371" y="3903"/>
                    </a:lnTo>
                    <a:cubicBezTo>
                      <a:pt x="8371" y="3546"/>
                      <a:pt x="7990" y="3236"/>
                      <a:pt x="7299" y="2998"/>
                    </a:cubicBezTo>
                    <a:cubicBezTo>
                      <a:pt x="6966" y="2891"/>
                      <a:pt x="6585" y="2795"/>
                      <a:pt x="6168" y="2736"/>
                    </a:cubicBezTo>
                    <a:lnTo>
                      <a:pt x="8669" y="236"/>
                    </a:lnTo>
                    <a:cubicBezTo>
                      <a:pt x="8776" y="224"/>
                      <a:pt x="8776" y="117"/>
                      <a:pt x="8692" y="45"/>
                    </a:cubicBezTo>
                    <a:cubicBezTo>
                      <a:pt x="8663" y="15"/>
                      <a:pt x="8624" y="0"/>
                      <a:pt x="85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2"/>
              <p:cNvSpPr/>
              <p:nvPr/>
            </p:nvSpPr>
            <p:spPr>
              <a:xfrm>
                <a:off x="6922281" y="3873646"/>
                <a:ext cx="40170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10" extrusionOk="0">
                    <a:moveTo>
                      <a:pt x="191" y="0"/>
                    </a:moveTo>
                    <a:cubicBezTo>
                      <a:pt x="162" y="0"/>
                      <a:pt x="132" y="9"/>
                      <a:pt x="107" y="30"/>
                    </a:cubicBezTo>
                    <a:cubicBezTo>
                      <a:pt x="24" y="78"/>
                      <a:pt x="0" y="185"/>
                      <a:pt x="60" y="256"/>
                    </a:cubicBezTo>
                    <a:lnTo>
                      <a:pt x="953" y="1638"/>
                    </a:lnTo>
                    <a:cubicBezTo>
                      <a:pt x="976" y="1685"/>
                      <a:pt x="1036" y="1709"/>
                      <a:pt x="1083" y="1709"/>
                    </a:cubicBezTo>
                    <a:cubicBezTo>
                      <a:pt x="1119" y="1709"/>
                      <a:pt x="1143" y="1697"/>
                      <a:pt x="1179" y="1685"/>
                    </a:cubicBezTo>
                    <a:cubicBezTo>
                      <a:pt x="1250" y="1638"/>
                      <a:pt x="1262" y="1530"/>
                      <a:pt x="1214" y="1459"/>
                    </a:cubicBezTo>
                    <a:lnTo>
                      <a:pt x="321" y="78"/>
                    </a:lnTo>
                    <a:cubicBezTo>
                      <a:pt x="298" y="32"/>
                      <a:pt x="24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2"/>
              <p:cNvSpPr/>
              <p:nvPr/>
            </p:nvSpPr>
            <p:spPr>
              <a:xfrm>
                <a:off x="6889712" y="3913529"/>
                <a:ext cx="56804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920" extrusionOk="0">
                    <a:moveTo>
                      <a:pt x="167" y="1"/>
                    </a:moveTo>
                    <a:cubicBezTo>
                      <a:pt x="103" y="1"/>
                      <a:pt x="50" y="36"/>
                      <a:pt x="24" y="98"/>
                    </a:cubicBezTo>
                    <a:cubicBezTo>
                      <a:pt x="0" y="193"/>
                      <a:pt x="24" y="276"/>
                      <a:pt x="119" y="312"/>
                    </a:cubicBezTo>
                    <a:lnTo>
                      <a:pt x="1536" y="907"/>
                    </a:lnTo>
                    <a:cubicBezTo>
                      <a:pt x="1560" y="919"/>
                      <a:pt x="1584" y="919"/>
                      <a:pt x="1607" y="919"/>
                    </a:cubicBezTo>
                    <a:cubicBezTo>
                      <a:pt x="1667" y="919"/>
                      <a:pt x="1715" y="872"/>
                      <a:pt x="1750" y="812"/>
                    </a:cubicBezTo>
                    <a:cubicBezTo>
                      <a:pt x="1786" y="729"/>
                      <a:pt x="1738" y="634"/>
                      <a:pt x="1667" y="610"/>
                    </a:cubicBezTo>
                    <a:lnTo>
                      <a:pt x="238" y="15"/>
                    </a:lnTo>
                    <a:cubicBezTo>
                      <a:pt x="213" y="5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2"/>
              <p:cNvSpPr/>
              <p:nvPr/>
            </p:nvSpPr>
            <p:spPr>
              <a:xfrm>
                <a:off x="7171823" y="3873710"/>
                <a:ext cx="39788" cy="54323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708" extrusionOk="0">
                    <a:moveTo>
                      <a:pt x="1062" y="0"/>
                    </a:moveTo>
                    <a:cubicBezTo>
                      <a:pt x="1010" y="0"/>
                      <a:pt x="958" y="25"/>
                      <a:pt x="929" y="76"/>
                    </a:cubicBezTo>
                    <a:lnTo>
                      <a:pt x="36" y="1457"/>
                    </a:lnTo>
                    <a:cubicBezTo>
                      <a:pt x="0" y="1528"/>
                      <a:pt x="12" y="1636"/>
                      <a:pt x="84" y="1683"/>
                    </a:cubicBezTo>
                    <a:cubicBezTo>
                      <a:pt x="119" y="1695"/>
                      <a:pt x="143" y="1707"/>
                      <a:pt x="179" y="1707"/>
                    </a:cubicBezTo>
                    <a:cubicBezTo>
                      <a:pt x="238" y="1707"/>
                      <a:pt x="274" y="1683"/>
                      <a:pt x="310" y="1636"/>
                    </a:cubicBezTo>
                    <a:lnTo>
                      <a:pt x="1203" y="254"/>
                    </a:lnTo>
                    <a:cubicBezTo>
                      <a:pt x="1250" y="183"/>
                      <a:pt x="1227" y="76"/>
                      <a:pt x="1155" y="28"/>
                    </a:cubicBezTo>
                    <a:cubicBezTo>
                      <a:pt x="1128" y="10"/>
                      <a:pt x="1095" y="0"/>
                      <a:pt x="10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2"/>
              <p:cNvSpPr/>
              <p:nvPr/>
            </p:nvSpPr>
            <p:spPr>
              <a:xfrm>
                <a:off x="7187725" y="3913529"/>
                <a:ext cx="57217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1610" y="1"/>
                    </a:moveTo>
                    <a:cubicBezTo>
                      <a:pt x="1588" y="1"/>
                      <a:pt x="1567" y="5"/>
                      <a:pt x="1548" y="15"/>
                    </a:cubicBezTo>
                    <a:lnTo>
                      <a:pt x="119" y="610"/>
                    </a:lnTo>
                    <a:cubicBezTo>
                      <a:pt x="36" y="634"/>
                      <a:pt x="0" y="741"/>
                      <a:pt x="36" y="812"/>
                    </a:cubicBezTo>
                    <a:cubicBezTo>
                      <a:pt x="60" y="872"/>
                      <a:pt x="119" y="919"/>
                      <a:pt x="179" y="919"/>
                    </a:cubicBezTo>
                    <a:cubicBezTo>
                      <a:pt x="191" y="919"/>
                      <a:pt x="227" y="919"/>
                      <a:pt x="238" y="907"/>
                    </a:cubicBezTo>
                    <a:lnTo>
                      <a:pt x="1667" y="312"/>
                    </a:lnTo>
                    <a:cubicBezTo>
                      <a:pt x="1762" y="276"/>
                      <a:pt x="1798" y="181"/>
                      <a:pt x="1762" y="98"/>
                    </a:cubicBezTo>
                    <a:cubicBezTo>
                      <a:pt x="1736" y="36"/>
                      <a:pt x="1671" y="1"/>
                      <a:pt x="1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62"/>
            <p:cNvSpPr/>
            <p:nvPr/>
          </p:nvSpPr>
          <p:spPr>
            <a:xfrm>
              <a:off x="1980488" y="3090925"/>
              <a:ext cx="482700" cy="4827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75" name="Google Shape;675;p62"/>
          <p:cNvCxnSpPr/>
          <p:nvPr/>
        </p:nvCxnSpPr>
        <p:spPr>
          <a:xfrm>
            <a:off x="101775" y="1907325"/>
            <a:ext cx="0" cy="2905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6" name="Google Shape;676;p62"/>
          <p:cNvGrpSpPr/>
          <p:nvPr/>
        </p:nvGrpSpPr>
        <p:grpSpPr>
          <a:xfrm>
            <a:off x="4567819" y="101275"/>
            <a:ext cx="4475237" cy="4935100"/>
            <a:chOff x="4571486" y="101275"/>
            <a:chExt cx="4473000" cy="4935100"/>
          </a:xfrm>
        </p:grpSpPr>
        <p:cxnSp>
          <p:nvCxnSpPr>
            <p:cNvPr id="677" name="Google Shape;677;p62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2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2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Прямоугольник 1"/>
          <p:cNvSpPr/>
          <p:nvPr/>
        </p:nvSpPr>
        <p:spPr>
          <a:xfrm>
            <a:off x="132255" y="1971654"/>
            <a:ext cx="38083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Информационная 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табличка обелиска погибшим в Великой Отечественной войне.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3144" y="3451535"/>
            <a:ext cx="61163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Запишите, как называлась почетная миссия пионеров советских лет, выписав буквы:</a:t>
            </a:r>
          </a:p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строчка – 3, 12;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2 </a:t>
            </a: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строчка – 20, 9, 8</a:t>
            </a:r>
          </a:p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 строчка – 1;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3 </a:t>
            </a: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строчка – 5, 6;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2 </a:t>
            </a: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строчка – 17, 13, 3</a:t>
            </a:r>
          </a:p>
        </p:txBody>
      </p:sp>
      <p:pic>
        <p:nvPicPr>
          <p:cNvPr id="4098" name="Picture 2" descr="1525859326_1107673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2" t="30168" r="25676" b="55739"/>
          <a:stretch>
            <a:fillRect/>
          </a:stretch>
        </p:blipFill>
        <p:spPr bwMode="auto">
          <a:xfrm>
            <a:off x="3971088" y="100624"/>
            <a:ext cx="5079185" cy="215847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785" y="3133239"/>
            <a:ext cx="1409863" cy="11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9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2"/>
          <p:cNvSpPr/>
          <p:nvPr/>
        </p:nvSpPr>
        <p:spPr>
          <a:xfrm>
            <a:off x="31705" y="1896875"/>
            <a:ext cx="4536114" cy="29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20" name="Google Shape;620;p62"/>
          <p:cNvSpPr txBox="1">
            <a:spLocks noGrp="1"/>
          </p:cNvSpPr>
          <p:nvPr>
            <p:ph type="title"/>
          </p:nvPr>
        </p:nvSpPr>
        <p:spPr>
          <a:xfrm>
            <a:off x="308428" y="620110"/>
            <a:ext cx="2753763" cy="42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+mj-lt"/>
              </a:rPr>
              <a:t>5 вопрос</a:t>
            </a:r>
            <a:endParaRPr sz="3200" dirty="0">
              <a:latin typeface="+mj-lt"/>
            </a:endParaRPr>
          </a:p>
        </p:txBody>
      </p:sp>
      <p:grpSp>
        <p:nvGrpSpPr>
          <p:cNvPr id="644" name="Google Shape;644;p62"/>
          <p:cNvGrpSpPr/>
          <p:nvPr/>
        </p:nvGrpSpPr>
        <p:grpSpPr>
          <a:xfrm>
            <a:off x="2044825" y="2921460"/>
            <a:ext cx="482700" cy="482700"/>
            <a:chOff x="1980488" y="3090925"/>
            <a:chExt cx="482700" cy="482700"/>
          </a:xfrm>
        </p:grpSpPr>
        <p:grpSp>
          <p:nvGrpSpPr>
            <p:cNvPr id="645" name="Google Shape;645;p62"/>
            <p:cNvGrpSpPr/>
            <p:nvPr/>
          </p:nvGrpSpPr>
          <p:grpSpPr>
            <a:xfrm>
              <a:off x="2044237" y="3156713"/>
              <a:ext cx="355230" cy="293401"/>
              <a:chOff x="6889712" y="3833413"/>
              <a:chExt cx="355230" cy="293401"/>
            </a:xfrm>
          </p:grpSpPr>
          <p:sp>
            <p:nvSpPr>
              <p:cNvPr id="646" name="Google Shape;646;p62"/>
              <p:cNvSpPr/>
              <p:nvPr/>
            </p:nvSpPr>
            <p:spPr>
              <a:xfrm>
                <a:off x="6926797" y="3833413"/>
                <a:ext cx="279121" cy="293401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9225" extrusionOk="0">
                    <a:moveTo>
                      <a:pt x="5097" y="3534"/>
                    </a:moveTo>
                    <a:cubicBezTo>
                      <a:pt x="5121" y="3534"/>
                      <a:pt x="5156" y="3546"/>
                      <a:pt x="5180" y="3557"/>
                    </a:cubicBezTo>
                    <a:cubicBezTo>
                      <a:pt x="5228" y="3617"/>
                      <a:pt x="5228" y="3688"/>
                      <a:pt x="5180" y="3736"/>
                    </a:cubicBezTo>
                    <a:cubicBezTo>
                      <a:pt x="5162" y="3760"/>
                      <a:pt x="5130" y="3772"/>
                      <a:pt x="5095" y="3772"/>
                    </a:cubicBezTo>
                    <a:cubicBezTo>
                      <a:pt x="5061" y="3772"/>
                      <a:pt x="5025" y="3760"/>
                      <a:pt x="5002" y="3736"/>
                    </a:cubicBezTo>
                    <a:cubicBezTo>
                      <a:pt x="4978" y="3712"/>
                      <a:pt x="4978" y="3677"/>
                      <a:pt x="4978" y="3653"/>
                    </a:cubicBezTo>
                    <a:cubicBezTo>
                      <a:pt x="4978" y="3617"/>
                      <a:pt x="4990" y="3593"/>
                      <a:pt x="5002" y="3557"/>
                    </a:cubicBezTo>
                    <a:cubicBezTo>
                      <a:pt x="5037" y="3534"/>
                      <a:pt x="5061" y="3534"/>
                      <a:pt x="5097" y="3534"/>
                    </a:cubicBezTo>
                    <a:close/>
                    <a:moveTo>
                      <a:pt x="3710" y="3543"/>
                    </a:moveTo>
                    <a:cubicBezTo>
                      <a:pt x="3742" y="3543"/>
                      <a:pt x="3775" y="3551"/>
                      <a:pt x="3799" y="3569"/>
                    </a:cubicBezTo>
                    <a:cubicBezTo>
                      <a:pt x="3835" y="3605"/>
                      <a:pt x="3835" y="3629"/>
                      <a:pt x="3835" y="3665"/>
                    </a:cubicBezTo>
                    <a:cubicBezTo>
                      <a:pt x="3835" y="3688"/>
                      <a:pt x="3811" y="3724"/>
                      <a:pt x="3799" y="3748"/>
                    </a:cubicBezTo>
                    <a:cubicBezTo>
                      <a:pt x="3775" y="3772"/>
                      <a:pt x="3742" y="3784"/>
                      <a:pt x="3710" y="3784"/>
                    </a:cubicBezTo>
                    <a:cubicBezTo>
                      <a:pt x="3677" y="3784"/>
                      <a:pt x="3644" y="3772"/>
                      <a:pt x="3620" y="3748"/>
                    </a:cubicBezTo>
                    <a:cubicBezTo>
                      <a:pt x="3573" y="3688"/>
                      <a:pt x="3573" y="3617"/>
                      <a:pt x="3620" y="3569"/>
                    </a:cubicBezTo>
                    <a:cubicBezTo>
                      <a:pt x="3644" y="3551"/>
                      <a:pt x="3677" y="3543"/>
                      <a:pt x="3710" y="3543"/>
                    </a:cubicBezTo>
                    <a:close/>
                    <a:moveTo>
                      <a:pt x="8109" y="4498"/>
                    </a:moveTo>
                    <a:lnTo>
                      <a:pt x="8109" y="4665"/>
                    </a:lnTo>
                    <a:lnTo>
                      <a:pt x="8085" y="4665"/>
                    </a:lnTo>
                    <a:cubicBezTo>
                      <a:pt x="8073" y="4843"/>
                      <a:pt x="7764" y="5141"/>
                      <a:pt x="6895" y="5355"/>
                    </a:cubicBezTo>
                    <a:cubicBezTo>
                      <a:pt x="6216" y="5534"/>
                      <a:pt x="5335" y="5629"/>
                      <a:pt x="4406" y="5629"/>
                    </a:cubicBezTo>
                    <a:cubicBezTo>
                      <a:pt x="3501" y="5629"/>
                      <a:pt x="2608" y="5522"/>
                      <a:pt x="1930" y="5355"/>
                    </a:cubicBezTo>
                    <a:cubicBezTo>
                      <a:pt x="1049" y="5141"/>
                      <a:pt x="739" y="4843"/>
                      <a:pt x="739" y="4665"/>
                    </a:cubicBezTo>
                    <a:lnTo>
                      <a:pt x="739" y="4498"/>
                    </a:lnTo>
                    <a:cubicBezTo>
                      <a:pt x="941" y="4665"/>
                      <a:pt x="1251" y="4796"/>
                      <a:pt x="1656" y="4915"/>
                    </a:cubicBezTo>
                    <a:cubicBezTo>
                      <a:pt x="2406" y="5129"/>
                      <a:pt x="3382" y="5248"/>
                      <a:pt x="4418" y="5248"/>
                    </a:cubicBezTo>
                    <a:cubicBezTo>
                      <a:pt x="5466" y="5248"/>
                      <a:pt x="6442" y="5129"/>
                      <a:pt x="7192" y="4915"/>
                    </a:cubicBezTo>
                    <a:cubicBezTo>
                      <a:pt x="7597" y="4796"/>
                      <a:pt x="7907" y="4653"/>
                      <a:pt x="8109" y="4498"/>
                    </a:cubicBezTo>
                    <a:close/>
                    <a:moveTo>
                      <a:pt x="8085" y="5189"/>
                    </a:moveTo>
                    <a:lnTo>
                      <a:pt x="8085" y="7915"/>
                    </a:lnTo>
                    <a:cubicBezTo>
                      <a:pt x="8085" y="8106"/>
                      <a:pt x="7776" y="8356"/>
                      <a:pt x="7085" y="8558"/>
                    </a:cubicBezTo>
                    <a:lnTo>
                      <a:pt x="7085" y="5629"/>
                    </a:lnTo>
                    <a:cubicBezTo>
                      <a:pt x="7442" y="5522"/>
                      <a:pt x="7823" y="5391"/>
                      <a:pt x="8085" y="5189"/>
                    </a:cubicBezTo>
                    <a:close/>
                    <a:moveTo>
                      <a:pt x="739" y="5201"/>
                    </a:moveTo>
                    <a:cubicBezTo>
                      <a:pt x="953" y="5355"/>
                      <a:pt x="1287" y="5510"/>
                      <a:pt x="1727" y="5629"/>
                    </a:cubicBezTo>
                    <a:lnTo>
                      <a:pt x="1727" y="6713"/>
                    </a:lnTo>
                    <a:cubicBezTo>
                      <a:pt x="1727" y="6808"/>
                      <a:pt x="1811" y="6879"/>
                      <a:pt x="1894" y="6879"/>
                    </a:cubicBezTo>
                    <a:cubicBezTo>
                      <a:pt x="1989" y="6879"/>
                      <a:pt x="2061" y="6808"/>
                      <a:pt x="2061" y="6713"/>
                    </a:cubicBezTo>
                    <a:lnTo>
                      <a:pt x="2061" y="5712"/>
                    </a:lnTo>
                    <a:cubicBezTo>
                      <a:pt x="2704" y="5867"/>
                      <a:pt x="3454" y="5939"/>
                      <a:pt x="4263" y="5951"/>
                    </a:cubicBezTo>
                    <a:lnTo>
                      <a:pt x="4263" y="8891"/>
                    </a:lnTo>
                    <a:lnTo>
                      <a:pt x="4251" y="8891"/>
                    </a:lnTo>
                    <a:cubicBezTo>
                      <a:pt x="4097" y="8891"/>
                      <a:pt x="3954" y="8891"/>
                      <a:pt x="3811" y="8868"/>
                    </a:cubicBezTo>
                    <a:cubicBezTo>
                      <a:pt x="3275" y="8844"/>
                      <a:pt x="2775" y="8784"/>
                      <a:pt x="2323" y="8701"/>
                    </a:cubicBezTo>
                    <a:cubicBezTo>
                      <a:pt x="2239" y="8689"/>
                      <a:pt x="2144" y="8665"/>
                      <a:pt x="2061" y="8653"/>
                    </a:cubicBezTo>
                    <a:lnTo>
                      <a:pt x="2061" y="7403"/>
                    </a:lnTo>
                    <a:cubicBezTo>
                      <a:pt x="2061" y="7308"/>
                      <a:pt x="1989" y="7236"/>
                      <a:pt x="1894" y="7236"/>
                    </a:cubicBezTo>
                    <a:cubicBezTo>
                      <a:pt x="1811" y="7236"/>
                      <a:pt x="1727" y="7308"/>
                      <a:pt x="1727" y="7403"/>
                    </a:cubicBezTo>
                    <a:lnTo>
                      <a:pt x="1727" y="8558"/>
                    </a:lnTo>
                    <a:lnTo>
                      <a:pt x="1465" y="8463"/>
                    </a:lnTo>
                    <a:cubicBezTo>
                      <a:pt x="1001" y="8308"/>
                      <a:pt x="739" y="8094"/>
                      <a:pt x="739" y="7915"/>
                    </a:cubicBezTo>
                    <a:lnTo>
                      <a:pt x="739" y="5201"/>
                    </a:lnTo>
                    <a:close/>
                    <a:moveTo>
                      <a:pt x="8582" y="0"/>
                    </a:moveTo>
                    <a:cubicBezTo>
                      <a:pt x="8541" y="0"/>
                      <a:pt x="8496" y="15"/>
                      <a:pt x="8454" y="45"/>
                    </a:cubicBezTo>
                    <a:lnTo>
                      <a:pt x="5775" y="2724"/>
                    </a:lnTo>
                    <a:cubicBezTo>
                      <a:pt x="5502" y="2700"/>
                      <a:pt x="5204" y="2664"/>
                      <a:pt x="4882" y="2664"/>
                    </a:cubicBezTo>
                    <a:cubicBezTo>
                      <a:pt x="4799" y="2664"/>
                      <a:pt x="4728" y="2724"/>
                      <a:pt x="4728" y="2831"/>
                    </a:cubicBezTo>
                    <a:cubicBezTo>
                      <a:pt x="4728" y="2915"/>
                      <a:pt x="4787" y="2998"/>
                      <a:pt x="4882" y="2998"/>
                    </a:cubicBezTo>
                    <a:cubicBezTo>
                      <a:pt x="5097" y="3010"/>
                      <a:pt x="5299" y="3010"/>
                      <a:pt x="5502" y="3034"/>
                    </a:cubicBezTo>
                    <a:lnTo>
                      <a:pt x="5275" y="3260"/>
                    </a:lnTo>
                    <a:cubicBezTo>
                      <a:pt x="5216" y="3234"/>
                      <a:pt x="5151" y="3221"/>
                      <a:pt x="5086" y="3221"/>
                    </a:cubicBezTo>
                    <a:cubicBezTo>
                      <a:pt x="4971" y="3221"/>
                      <a:pt x="4855" y="3263"/>
                      <a:pt x="4763" y="3355"/>
                    </a:cubicBezTo>
                    <a:cubicBezTo>
                      <a:pt x="4680" y="3438"/>
                      <a:pt x="4632" y="3546"/>
                      <a:pt x="4632" y="3665"/>
                    </a:cubicBezTo>
                    <a:cubicBezTo>
                      <a:pt x="4632" y="3784"/>
                      <a:pt x="4680" y="3903"/>
                      <a:pt x="4763" y="3974"/>
                    </a:cubicBezTo>
                    <a:cubicBezTo>
                      <a:pt x="4859" y="4069"/>
                      <a:pt x="4978" y="4105"/>
                      <a:pt x="5085" y="4105"/>
                    </a:cubicBezTo>
                    <a:cubicBezTo>
                      <a:pt x="5204" y="4105"/>
                      <a:pt x="5311" y="4069"/>
                      <a:pt x="5394" y="3974"/>
                    </a:cubicBezTo>
                    <a:cubicBezTo>
                      <a:pt x="5525" y="3843"/>
                      <a:pt x="5549" y="3629"/>
                      <a:pt x="5478" y="3474"/>
                    </a:cubicBezTo>
                    <a:lnTo>
                      <a:pt x="5883" y="3069"/>
                    </a:lnTo>
                    <a:cubicBezTo>
                      <a:pt x="7299" y="3248"/>
                      <a:pt x="8050" y="3653"/>
                      <a:pt x="8050" y="3950"/>
                    </a:cubicBezTo>
                    <a:cubicBezTo>
                      <a:pt x="8050" y="4343"/>
                      <a:pt x="6656" y="4915"/>
                      <a:pt x="4382" y="4915"/>
                    </a:cubicBezTo>
                    <a:cubicBezTo>
                      <a:pt x="2096" y="4915"/>
                      <a:pt x="703" y="4343"/>
                      <a:pt x="703" y="3950"/>
                    </a:cubicBezTo>
                    <a:cubicBezTo>
                      <a:pt x="703" y="3653"/>
                      <a:pt x="1465" y="3248"/>
                      <a:pt x="2870" y="3069"/>
                    </a:cubicBezTo>
                    <a:lnTo>
                      <a:pt x="3275" y="3474"/>
                    </a:lnTo>
                    <a:cubicBezTo>
                      <a:pt x="3204" y="3629"/>
                      <a:pt x="3227" y="3843"/>
                      <a:pt x="3370" y="3974"/>
                    </a:cubicBezTo>
                    <a:cubicBezTo>
                      <a:pt x="3454" y="4069"/>
                      <a:pt x="3573" y="4105"/>
                      <a:pt x="3680" y="4105"/>
                    </a:cubicBezTo>
                    <a:cubicBezTo>
                      <a:pt x="3799" y="4105"/>
                      <a:pt x="3918" y="4069"/>
                      <a:pt x="3989" y="3974"/>
                    </a:cubicBezTo>
                    <a:cubicBezTo>
                      <a:pt x="4085" y="3891"/>
                      <a:pt x="4120" y="3784"/>
                      <a:pt x="4120" y="3665"/>
                    </a:cubicBezTo>
                    <a:cubicBezTo>
                      <a:pt x="4120" y="3546"/>
                      <a:pt x="4085" y="3426"/>
                      <a:pt x="3989" y="3355"/>
                    </a:cubicBezTo>
                    <a:cubicBezTo>
                      <a:pt x="3906" y="3263"/>
                      <a:pt x="3787" y="3221"/>
                      <a:pt x="3672" y="3221"/>
                    </a:cubicBezTo>
                    <a:cubicBezTo>
                      <a:pt x="3608" y="3221"/>
                      <a:pt x="3545" y="3234"/>
                      <a:pt x="3489" y="3260"/>
                    </a:cubicBezTo>
                    <a:lnTo>
                      <a:pt x="3263" y="3034"/>
                    </a:lnTo>
                    <a:cubicBezTo>
                      <a:pt x="3561" y="3010"/>
                      <a:pt x="3870" y="2998"/>
                      <a:pt x="4216" y="2998"/>
                    </a:cubicBezTo>
                    <a:cubicBezTo>
                      <a:pt x="4299" y="2998"/>
                      <a:pt x="4382" y="2915"/>
                      <a:pt x="4382" y="2831"/>
                    </a:cubicBezTo>
                    <a:cubicBezTo>
                      <a:pt x="4382" y="2736"/>
                      <a:pt x="4299" y="2664"/>
                      <a:pt x="4216" y="2664"/>
                    </a:cubicBezTo>
                    <a:cubicBezTo>
                      <a:pt x="3799" y="2664"/>
                      <a:pt x="3382" y="2700"/>
                      <a:pt x="2977" y="2736"/>
                    </a:cubicBezTo>
                    <a:lnTo>
                      <a:pt x="299" y="57"/>
                    </a:lnTo>
                    <a:cubicBezTo>
                      <a:pt x="269" y="27"/>
                      <a:pt x="227" y="12"/>
                      <a:pt x="184" y="12"/>
                    </a:cubicBezTo>
                    <a:cubicBezTo>
                      <a:pt x="141" y="12"/>
                      <a:pt x="96" y="27"/>
                      <a:pt x="60" y="57"/>
                    </a:cubicBezTo>
                    <a:cubicBezTo>
                      <a:pt x="1" y="117"/>
                      <a:pt x="1" y="224"/>
                      <a:pt x="60" y="295"/>
                    </a:cubicBezTo>
                    <a:lnTo>
                      <a:pt x="2561" y="2795"/>
                    </a:lnTo>
                    <a:cubicBezTo>
                      <a:pt x="1322" y="2998"/>
                      <a:pt x="358" y="3379"/>
                      <a:pt x="358" y="3962"/>
                    </a:cubicBezTo>
                    <a:lnTo>
                      <a:pt x="358" y="4236"/>
                    </a:lnTo>
                    <a:lnTo>
                      <a:pt x="358" y="4653"/>
                    </a:lnTo>
                    <a:lnTo>
                      <a:pt x="358" y="7927"/>
                    </a:lnTo>
                    <a:cubicBezTo>
                      <a:pt x="358" y="8165"/>
                      <a:pt x="525" y="8499"/>
                      <a:pt x="1299" y="8796"/>
                    </a:cubicBezTo>
                    <a:cubicBezTo>
                      <a:pt x="1549" y="8880"/>
                      <a:pt x="1858" y="8975"/>
                      <a:pt x="2204" y="9034"/>
                    </a:cubicBezTo>
                    <a:cubicBezTo>
                      <a:pt x="2668" y="9118"/>
                      <a:pt x="3192" y="9177"/>
                      <a:pt x="3739" y="9213"/>
                    </a:cubicBezTo>
                    <a:cubicBezTo>
                      <a:pt x="3942" y="9225"/>
                      <a:pt x="4144" y="9225"/>
                      <a:pt x="4347" y="9225"/>
                    </a:cubicBezTo>
                    <a:cubicBezTo>
                      <a:pt x="4751" y="9225"/>
                      <a:pt x="5156" y="9213"/>
                      <a:pt x="5537" y="9165"/>
                    </a:cubicBezTo>
                    <a:cubicBezTo>
                      <a:pt x="5633" y="9153"/>
                      <a:pt x="5692" y="9082"/>
                      <a:pt x="5692" y="8987"/>
                    </a:cubicBezTo>
                    <a:cubicBezTo>
                      <a:pt x="5668" y="8903"/>
                      <a:pt x="5597" y="8844"/>
                      <a:pt x="5513" y="8844"/>
                    </a:cubicBezTo>
                    <a:cubicBezTo>
                      <a:pt x="5180" y="8868"/>
                      <a:pt x="4859" y="8880"/>
                      <a:pt x="4513" y="8880"/>
                    </a:cubicBezTo>
                    <a:lnTo>
                      <a:pt x="4513" y="5939"/>
                    </a:lnTo>
                    <a:cubicBezTo>
                      <a:pt x="5299" y="5927"/>
                      <a:pt x="6073" y="5855"/>
                      <a:pt x="6716" y="5701"/>
                    </a:cubicBezTo>
                    <a:lnTo>
                      <a:pt x="6716" y="8630"/>
                    </a:lnTo>
                    <a:cubicBezTo>
                      <a:pt x="6537" y="8677"/>
                      <a:pt x="6359" y="8713"/>
                      <a:pt x="6145" y="8737"/>
                    </a:cubicBezTo>
                    <a:cubicBezTo>
                      <a:pt x="6061" y="8749"/>
                      <a:pt x="6002" y="8844"/>
                      <a:pt x="6014" y="8927"/>
                    </a:cubicBezTo>
                    <a:cubicBezTo>
                      <a:pt x="6025" y="9011"/>
                      <a:pt x="6109" y="9070"/>
                      <a:pt x="6180" y="9070"/>
                    </a:cubicBezTo>
                    <a:lnTo>
                      <a:pt x="6204" y="9070"/>
                    </a:lnTo>
                    <a:cubicBezTo>
                      <a:pt x="6383" y="9034"/>
                      <a:pt x="6645" y="8987"/>
                      <a:pt x="6907" y="8915"/>
                    </a:cubicBezTo>
                    <a:cubicBezTo>
                      <a:pt x="6918" y="8915"/>
                      <a:pt x="6918" y="8915"/>
                      <a:pt x="6942" y="8903"/>
                    </a:cubicBezTo>
                    <a:cubicBezTo>
                      <a:pt x="7609" y="8725"/>
                      <a:pt x="8371" y="8415"/>
                      <a:pt x="8371" y="7891"/>
                    </a:cubicBezTo>
                    <a:lnTo>
                      <a:pt x="8371" y="4629"/>
                    </a:lnTo>
                    <a:lnTo>
                      <a:pt x="8371" y="4617"/>
                    </a:lnTo>
                    <a:lnTo>
                      <a:pt x="8371" y="3903"/>
                    </a:lnTo>
                    <a:cubicBezTo>
                      <a:pt x="8371" y="3546"/>
                      <a:pt x="7990" y="3236"/>
                      <a:pt x="7299" y="2998"/>
                    </a:cubicBezTo>
                    <a:cubicBezTo>
                      <a:pt x="6966" y="2891"/>
                      <a:pt x="6585" y="2795"/>
                      <a:pt x="6168" y="2736"/>
                    </a:cubicBezTo>
                    <a:lnTo>
                      <a:pt x="8669" y="236"/>
                    </a:lnTo>
                    <a:cubicBezTo>
                      <a:pt x="8776" y="224"/>
                      <a:pt x="8776" y="117"/>
                      <a:pt x="8692" y="45"/>
                    </a:cubicBezTo>
                    <a:cubicBezTo>
                      <a:pt x="8663" y="15"/>
                      <a:pt x="8624" y="0"/>
                      <a:pt x="85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2"/>
              <p:cNvSpPr/>
              <p:nvPr/>
            </p:nvSpPr>
            <p:spPr>
              <a:xfrm>
                <a:off x="6922281" y="3873646"/>
                <a:ext cx="40170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10" extrusionOk="0">
                    <a:moveTo>
                      <a:pt x="191" y="0"/>
                    </a:moveTo>
                    <a:cubicBezTo>
                      <a:pt x="162" y="0"/>
                      <a:pt x="132" y="9"/>
                      <a:pt x="107" y="30"/>
                    </a:cubicBezTo>
                    <a:cubicBezTo>
                      <a:pt x="24" y="78"/>
                      <a:pt x="0" y="185"/>
                      <a:pt x="60" y="256"/>
                    </a:cubicBezTo>
                    <a:lnTo>
                      <a:pt x="953" y="1638"/>
                    </a:lnTo>
                    <a:cubicBezTo>
                      <a:pt x="976" y="1685"/>
                      <a:pt x="1036" y="1709"/>
                      <a:pt x="1083" y="1709"/>
                    </a:cubicBezTo>
                    <a:cubicBezTo>
                      <a:pt x="1119" y="1709"/>
                      <a:pt x="1143" y="1697"/>
                      <a:pt x="1179" y="1685"/>
                    </a:cubicBezTo>
                    <a:cubicBezTo>
                      <a:pt x="1250" y="1638"/>
                      <a:pt x="1262" y="1530"/>
                      <a:pt x="1214" y="1459"/>
                    </a:cubicBezTo>
                    <a:lnTo>
                      <a:pt x="321" y="78"/>
                    </a:lnTo>
                    <a:cubicBezTo>
                      <a:pt x="298" y="32"/>
                      <a:pt x="24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2"/>
              <p:cNvSpPr/>
              <p:nvPr/>
            </p:nvSpPr>
            <p:spPr>
              <a:xfrm>
                <a:off x="6889712" y="3913529"/>
                <a:ext cx="56804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920" extrusionOk="0">
                    <a:moveTo>
                      <a:pt x="167" y="1"/>
                    </a:moveTo>
                    <a:cubicBezTo>
                      <a:pt x="103" y="1"/>
                      <a:pt x="50" y="36"/>
                      <a:pt x="24" y="98"/>
                    </a:cubicBezTo>
                    <a:cubicBezTo>
                      <a:pt x="0" y="193"/>
                      <a:pt x="24" y="276"/>
                      <a:pt x="119" y="312"/>
                    </a:cubicBezTo>
                    <a:lnTo>
                      <a:pt x="1536" y="907"/>
                    </a:lnTo>
                    <a:cubicBezTo>
                      <a:pt x="1560" y="919"/>
                      <a:pt x="1584" y="919"/>
                      <a:pt x="1607" y="919"/>
                    </a:cubicBezTo>
                    <a:cubicBezTo>
                      <a:pt x="1667" y="919"/>
                      <a:pt x="1715" y="872"/>
                      <a:pt x="1750" y="812"/>
                    </a:cubicBezTo>
                    <a:cubicBezTo>
                      <a:pt x="1786" y="729"/>
                      <a:pt x="1738" y="634"/>
                      <a:pt x="1667" y="610"/>
                    </a:cubicBezTo>
                    <a:lnTo>
                      <a:pt x="238" y="15"/>
                    </a:lnTo>
                    <a:cubicBezTo>
                      <a:pt x="213" y="5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2"/>
              <p:cNvSpPr/>
              <p:nvPr/>
            </p:nvSpPr>
            <p:spPr>
              <a:xfrm>
                <a:off x="7171823" y="3873710"/>
                <a:ext cx="39788" cy="54323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708" extrusionOk="0">
                    <a:moveTo>
                      <a:pt x="1062" y="0"/>
                    </a:moveTo>
                    <a:cubicBezTo>
                      <a:pt x="1010" y="0"/>
                      <a:pt x="958" y="25"/>
                      <a:pt x="929" y="76"/>
                    </a:cubicBezTo>
                    <a:lnTo>
                      <a:pt x="36" y="1457"/>
                    </a:lnTo>
                    <a:cubicBezTo>
                      <a:pt x="0" y="1528"/>
                      <a:pt x="12" y="1636"/>
                      <a:pt x="84" y="1683"/>
                    </a:cubicBezTo>
                    <a:cubicBezTo>
                      <a:pt x="119" y="1695"/>
                      <a:pt x="143" y="1707"/>
                      <a:pt x="179" y="1707"/>
                    </a:cubicBezTo>
                    <a:cubicBezTo>
                      <a:pt x="238" y="1707"/>
                      <a:pt x="274" y="1683"/>
                      <a:pt x="310" y="1636"/>
                    </a:cubicBezTo>
                    <a:lnTo>
                      <a:pt x="1203" y="254"/>
                    </a:lnTo>
                    <a:cubicBezTo>
                      <a:pt x="1250" y="183"/>
                      <a:pt x="1227" y="76"/>
                      <a:pt x="1155" y="28"/>
                    </a:cubicBezTo>
                    <a:cubicBezTo>
                      <a:pt x="1128" y="10"/>
                      <a:pt x="1095" y="0"/>
                      <a:pt x="10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2"/>
              <p:cNvSpPr/>
              <p:nvPr/>
            </p:nvSpPr>
            <p:spPr>
              <a:xfrm>
                <a:off x="7187725" y="3913529"/>
                <a:ext cx="57217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1610" y="1"/>
                    </a:moveTo>
                    <a:cubicBezTo>
                      <a:pt x="1588" y="1"/>
                      <a:pt x="1567" y="5"/>
                      <a:pt x="1548" y="15"/>
                    </a:cubicBezTo>
                    <a:lnTo>
                      <a:pt x="119" y="610"/>
                    </a:lnTo>
                    <a:cubicBezTo>
                      <a:pt x="36" y="634"/>
                      <a:pt x="0" y="741"/>
                      <a:pt x="36" y="812"/>
                    </a:cubicBezTo>
                    <a:cubicBezTo>
                      <a:pt x="60" y="872"/>
                      <a:pt x="119" y="919"/>
                      <a:pt x="179" y="919"/>
                    </a:cubicBezTo>
                    <a:cubicBezTo>
                      <a:pt x="191" y="919"/>
                      <a:pt x="227" y="919"/>
                      <a:pt x="238" y="907"/>
                    </a:cubicBezTo>
                    <a:lnTo>
                      <a:pt x="1667" y="312"/>
                    </a:lnTo>
                    <a:cubicBezTo>
                      <a:pt x="1762" y="276"/>
                      <a:pt x="1798" y="181"/>
                      <a:pt x="1762" y="98"/>
                    </a:cubicBezTo>
                    <a:cubicBezTo>
                      <a:pt x="1736" y="36"/>
                      <a:pt x="1671" y="1"/>
                      <a:pt x="1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62"/>
            <p:cNvSpPr/>
            <p:nvPr/>
          </p:nvSpPr>
          <p:spPr>
            <a:xfrm>
              <a:off x="1980488" y="3090925"/>
              <a:ext cx="482700" cy="4827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75" name="Google Shape;675;p62"/>
          <p:cNvCxnSpPr/>
          <p:nvPr/>
        </p:nvCxnSpPr>
        <p:spPr>
          <a:xfrm>
            <a:off x="101775" y="1907325"/>
            <a:ext cx="0" cy="2905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6" name="Google Shape;676;p62"/>
          <p:cNvGrpSpPr/>
          <p:nvPr/>
        </p:nvGrpSpPr>
        <p:grpSpPr>
          <a:xfrm>
            <a:off x="4567819" y="101275"/>
            <a:ext cx="4475237" cy="4935100"/>
            <a:chOff x="4571486" y="101275"/>
            <a:chExt cx="4473000" cy="4935100"/>
          </a:xfrm>
        </p:grpSpPr>
        <p:cxnSp>
          <p:nvCxnSpPr>
            <p:cNvPr id="677" name="Google Shape;677;p62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2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2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Прямоугольник 1"/>
          <p:cNvSpPr/>
          <p:nvPr/>
        </p:nvSpPr>
        <p:spPr>
          <a:xfrm>
            <a:off x="1127935" y="2281549"/>
            <a:ext cx="22045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ПИОНЕРЫ - ГЕРОИ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1775" y="3616960"/>
            <a:ext cx="4378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Что объединяет почтовый ящик, письмо и изображение двух пионеров-героев Лени Голикова и Вали Котик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92075" algn="just">
              <a:tabLst>
                <a:tab pos="92075" algn="l"/>
              </a:tabLst>
            </a:pPr>
            <a:r>
              <a:rPr lang="ru-RU" sz="1600" i="1" dirty="0" smtClean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Запишите ответ.</a:t>
            </a:r>
            <a:endParaRPr lang="ru-RU" sz="12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Рисунок 4" descr="https://1.bp.blogspot.com/-OBRDMxnNBO8/X7mDc6OPbMI/AAAAAAAB30s/o41zZvOGG98XlKBRS_vGUsu9TIT0ccmTwCLcBGAsYHQ/s1024/20201121_0953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480" y="203200"/>
            <a:ext cx="3579335" cy="477158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6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459265" y="89408"/>
            <a:ext cx="6554740" cy="1480367"/>
          </a:xfrm>
          <a:prstGeom prst="rect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7" name="Google Shape;617;p62"/>
          <p:cNvSpPr/>
          <p:nvPr/>
        </p:nvSpPr>
        <p:spPr>
          <a:xfrm>
            <a:off x="31705" y="1896875"/>
            <a:ext cx="4536114" cy="29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20" name="Google Shape;620;p62"/>
          <p:cNvSpPr txBox="1">
            <a:spLocks noGrp="1"/>
          </p:cNvSpPr>
          <p:nvPr>
            <p:ph type="title"/>
          </p:nvPr>
        </p:nvSpPr>
        <p:spPr>
          <a:xfrm>
            <a:off x="308428" y="620110"/>
            <a:ext cx="2753763" cy="4248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+mj-lt"/>
              </a:rPr>
              <a:t>6 вопрос</a:t>
            </a:r>
            <a:endParaRPr sz="3200" dirty="0">
              <a:latin typeface="+mj-lt"/>
            </a:endParaRPr>
          </a:p>
        </p:txBody>
      </p:sp>
      <p:grpSp>
        <p:nvGrpSpPr>
          <p:cNvPr id="644" name="Google Shape;644;p62"/>
          <p:cNvGrpSpPr/>
          <p:nvPr/>
        </p:nvGrpSpPr>
        <p:grpSpPr>
          <a:xfrm>
            <a:off x="2032036" y="2915188"/>
            <a:ext cx="482700" cy="482700"/>
            <a:chOff x="1980488" y="3090925"/>
            <a:chExt cx="482700" cy="482700"/>
          </a:xfrm>
        </p:grpSpPr>
        <p:grpSp>
          <p:nvGrpSpPr>
            <p:cNvPr id="645" name="Google Shape;645;p62"/>
            <p:cNvGrpSpPr/>
            <p:nvPr/>
          </p:nvGrpSpPr>
          <p:grpSpPr>
            <a:xfrm>
              <a:off x="2044237" y="3156713"/>
              <a:ext cx="355230" cy="293401"/>
              <a:chOff x="6889712" y="3833413"/>
              <a:chExt cx="355230" cy="293401"/>
            </a:xfrm>
          </p:grpSpPr>
          <p:sp>
            <p:nvSpPr>
              <p:cNvPr id="646" name="Google Shape;646;p62"/>
              <p:cNvSpPr/>
              <p:nvPr/>
            </p:nvSpPr>
            <p:spPr>
              <a:xfrm>
                <a:off x="6926797" y="3833413"/>
                <a:ext cx="279121" cy="293401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9225" extrusionOk="0">
                    <a:moveTo>
                      <a:pt x="5097" y="3534"/>
                    </a:moveTo>
                    <a:cubicBezTo>
                      <a:pt x="5121" y="3534"/>
                      <a:pt x="5156" y="3546"/>
                      <a:pt x="5180" y="3557"/>
                    </a:cubicBezTo>
                    <a:cubicBezTo>
                      <a:pt x="5228" y="3617"/>
                      <a:pt x="5228" y="3688"/>
                      <a:pt x="5180" y="3736"/>
                    </a:cubicBezTo>
                    <a:cubicBezTo>
                      <a:pt x="5162" y="3760"/>
                      <a:pt x="5130" y="3772"/>
                      <a:pt x="5095" y="3772"/>
                    </a:cubicBezTo>
                    <a:cubicBezTo>
                      <a:pt x="5061" y="3772"/>
                      <a:pt x="5025" y="3760"/>
                      <a:pt x="5002" y="3736"/>
                    </a:cubicBezTo>
                    <a:cubicBezTo>
                      <a:pt x="4978" y="3712"/>
                      <a:pt x="4978" y="3677"/>
                      <a:pt x="4978" y="3653"/>
                    </a:cubicBezTo>
                    <a:cubicBezTo>
                      <a:pt x="4978" y="3617"/>
                      <a:pt x="4990" y="3593"/>
                      <a:pt x="5002" y="3557"/>
                    </a:cubicBezTo>
                    <a:cubicBezTo>
                      <a:pt x="5037" y="3534"/>
                      <a:pt x="5061" y="3534"/>
                      <a:pt x="5097" y="3534"/>
                    </a:cubicBezTo>
                    <a:close/>
                    <a:moveTo>
                      <a:pt x="3710" y="3543"/>
                    </a:moveTo>
                    <a:cubicBezTo>
                      <a:pt x="3742" y="3543"/>
                      <a:pt x="3775" y="3551"/>
                      <a:pt x="3799" y="3569"/>
                    </a:cubicBezTo>
                    <a:cubicBezTo>
                      <a:pt x="3835" y="3605"/>
                      <a:pt x="3835" y="3629"/>
                      <a:pt x="3835" y="3665"/>
                    </a:cubicBezTo>
                    <a:cubicBezTo>
                      <a:pt x="3835" y="3688"/>
                      <a:pt x="3811" y="3724"/>
                      <a:pt x="3799" y="3748"/>
                    </a:cubicBezTo>
                    <a:cubicBezTo>
                      <a:pt x="3775" y="3772"/>
                      <a:pt x="3742" y="3784"/>
                      <a:pt x="3710" y="3784"/>
                    </a:cubicBezTo>
                    <a:cubicBezTo>
                      <a:pt x="3677" y="3784"/>
                      <a:pt x="3644" y="3772"/>
                      <a:pt x="3620" y="3748"/>
                    </a:cubicBezTo>
                    <a:cubicBezTo>
                      <a:pt x="3573" y="3688"/>
                      <a:pt x="3573" y="3617"/>
                      <a:pt x="3620" y="3569"/>
                    </a:cubicBezTo>
                    <a:cubicBezTo>
                      <a:pt x="3644" y="3551"/>
                      <a:pt x="3677" y="3543"/>
                      <a:pt x="3710" y="3543"/>
                    </a:cubicBezTo>
                    <a:close/>
                    <a:moveTo>
                      <a:pt x="8109" y="4498"/>
                    </a:moveTo>
                    <a:lnTo>
                      <a:pt x="8109" y="4665"/>
                    </a:lnTo>
                    <a:lnTo>
                      <a:pt x="8085" y="4665"/>
                    </a:lnTo>
                    <a:cubicBezTo>
                      <a:pt x="8073" y="4843"/>
                      <a:pt x="7764" y="5141"/>
                      <a:pt x="6895" y="5355"/>
                    </a:cubicBezTo>
                    <a:cubicBezTo>
                      <a:pt x="6216" y="5534"/>
                      <a:pt x="5335" y="5629"/>
                      <a:pt x="4406" y="5629"/>
                    </a:cubicBezTo>
                    <a:cubicBezTo>
                      <a:pt x="3501" y="5629"/>
                      <a:pt x="2608" y="5522"/>
                      <a:pt x="1930" y="5355"/>
                    </a:cubicBezTo>
                    <a:cubicBezTo>
                      <a:pt x="1049" y="5141"/>
                      <a:pt x="739" y="4843"/>
                      <a:pt x="739" y="4665"/>
                    </a:cubicBezTo>
                    <a:lnTo>
                      <a:pt x="739" y="4498"/>
                    </a:lnTo>
                    <a:cubicBezTo>
                      <a:pt x="941" y="4665"/>
                      <a:pt x="1251" y="4796"/>
                      <a:pt x="1656" y="4915"/>
                    </a:cubicBezTo>
                    <a:cubicBezTo>
                      <a:pt x="2406" y="5129"/>
                      <a:pt x="3382" y="5248"/>
                      <a:pt x="4418" y="5248"/>
                    </a:cubicBezTo>
                    <a:cubicBezTo>
                      <a:pt x="5466" y="5248"/>
                      <a:pt x="6442" y="5129"/>
                      <a:pt x="7192" y="4915"/>
                    </a:cubicBezTo>
                    <a:cubicBezTo>
                      <a:pt x="7597" y="4796"/>
                      <a:pt x="7907" y="4653"/>
                      <a:pt x="8109" y="4498"/>
                    </a:cubicBezTo>
                    <a:close/>
                    <a:moveTo>
                      <a:pt x="8085" y="5189"/>
                    </a:moveTo>
                    <a:lnTo>
                      <a:pt x="8085" y="7915"/>
                    </a:lnTo>
                    <a:cubicBezTo>
                      <a:pt x="8085" y="8106"/>
                      <a:pt x="7776" y="8356"/>
                      <a:pt x="7085" y="8558"/>
                    </a:cubicBezTo>
                    <a:lnTo>
                      <a:pt x="7085" y="5629"/>
                    </a:lnTo>
                    <a:cubicBezTo>
                      <a:pt x="7442" y="5522"/>
                      <a:pt x="7823" y="5391"/>
                      <a:pt x="8085" y="5189"/>
                    </a:cubicBezTo>
                    <a:close/>
                    <a:moveTo>
                      <a:pt x="739" y="5201"/>
                    </a:moveTo>
                    <a:cubicBezTo>
                      <a:pt x="953" y="5355"/>
                      <a:pt x="1287" y="5510"/>
                      <a:pt x="1727" y="5629"/>
                    </a:cubicBezTo>
                    <a:lnTo>
                      <a:pt x="1727" y="6713"/>
                    </a:lnTo>
                    <a:cubicBezTo>
                      <a:pt x="1727" y="6808"/>
                      <a:pt x="1811" y="6879"/>
                      <a:pt x="1894" y="6879"/>
                    </a:cubicBezTo>
                    <a:cubicBezTo>
                      <a:pt x="1989" y="6879"/>
                      <a:pt x="2061" y="6808"/>
                      <a:pt x="2061" y="6713"/>
                    </a:cubicBezTo>
                    <a:lnTo>
                      <a:pt x="2061" y="5712"/>
                    </a:lnTo>
                    <a:cubicBezTo>
                      <a:pt x="2704" y="5867"/>
                      <a:pt x="3454" y="5939"/>
                      <a:pt x="4263" y="5951"/>
                    </a:cubicBezTo>
                    <a:lnTo>
                      <a:pt x="4263" y="8891"/>
                    </a:lnTo>
                    <a:lnTo>
                      <a:pt x="4251" y="8891"/>
                    </a:lnTo>
                    <a:cubicBezTo>
                      <a:pt x="4097" y="8891"/>
                      <a:pt x="3954" y="8891"/>
                      <a:pt x="3811" y="8868"/>
                    </a:cubicBezTo>
                    <a:cubicBezTo>
                      <a:pt x="3275" y="8844"/>
                      <a:pt x="2775" y="8784"/>
                      <a:pt x="2323" y="8701"/>
                    </a:cubicBezTo>
                    <a:cubicBezTo>
                      <a:pt x="2239" y="8689"/>
                      <a:pt x="2144" y="8665"/>
                      <a:pt x="2061" y="8653"/>
                    </a:cubicBezTo>
                    <a:lnTo>
                      <a:pt x="2061" y="7403"/>
                    </a:lnTo>
                    <a:cubicBezTo>
                      <a:pt x="2061" y="7308"/>
                      <a:pt x="1989" y="7236"/>
                      <a:pt x="1894" y="7236"/>
                    </a:cubicBezTo>
                    <a:cubicBezTo>
                      <a:pt x="1811" y="7236"/>
                      <a:pt x="1727" y="7308"/>
                      <a:pt x="1727" y="7403"/>
                    </a:cubicBezTo>
                    <a:lnTo>
                      <a:pt x="1727" y="8558"/>
                    </a:lnTo>
                    <a:lnTo>
                      <a:pt x="1465" y="8463"/>
                    </a:lnTo>
                    <a:cubicBezTo>
                      <a:pt x="1001" y="8308"/>
                      <a:pt x="739" y="8094"/>
                      <a:pt x="739" y="7915"/>
                    </a:cubicBezTo>
                    <a:lnTo>
                      <a:pt x="739" y="5201"/>
                    </a:lnTo>
                    <a:close/>
                    <a:moveTo>
                      <a:pt x="8582" y="0"/>
                    </a:moveTo>
                    <a:cubicBezTo>
                      <a:pt x="8541" y="0"/>
                      <a:pt x="8496" y="15"/>
                      <a:pt x="8454" y="45"/>
                    </a:cubicBezTo>
                    <a:lnTo>
                      <a:pt x="5775" y="2724"/>
                    </a:lnTo>
                    <a:cubicBezTo>
                      <a:pt x="5502" y="2700"/>
                      <a:pt x="5204" y="2664"/>
                      <a:pt x="4882" y="2664"/>
                    </a:cubicBezTo>
                    <a:cubicBezTo>
                      <a:pt x="4799" y="2664"/>
                      <a:pt x="4728" y="2724"/>
                      <a:pt x="4728" y="2831"/>
                    </a:cubicBezTo>
                    <a:cubicBezTo>
                      <a:pt x="4728" y="2915"/>
                      <a:pt x="4787" y="2998"/>
                      <a:pt x="4882" y="2998"/>
                    </a:cubicBezTo>
                    <a:cubicBezTo>
                      <a:pt x="5097" y="3010"/>
                      <a:pt x="5299" y="3010"/>
                      <a:pt x="5502" y="3034"/>
                    </a:cubicBezTo>
                    <a:lnTo>
                      <a:pt x="5275" y="3260"/>
                    </a:lnTo>
                    <a:cubicBezTo>
                      <a:pt x="5216" y="3234"/>
                      <a:pt x="5151" y="3221"/>
                      <a:pt x="5086" y="3221"/>
                    </a:cubicBezTo>
                    <a:cubicBezTo>
                      <a:pt x="4971" y="3221"/>
                      <a:pt x="4855" y="3263"/>
                      <a:pt x="4763" y="3355"/>
                    </a:cubicBezTo>
                    <a:cubicBezTo>
                      <a:pt x="4680" y="3438"/>
                      <a:pt x="4632" y="3546"/>
                      <a:pt x="4632" y="3665"/>
                    </a:cubicBezTo>
                    <a:cubicBezTo>
                      <a:pt x="4632" y="3784"/>
                      <a:pt x="4680" y="3903"/>
                      <a:pt x="4763" y="3974"/>
                    </a:cubicBezTo>
                    <a:cubicBezTo>
                      <a:pt x="4859" y="4069"/>
                      <a:pt x="4978" y="4105"/>
                      <a:pt x="5085" y="4105"/>
                    </a:cubicBezTo>
                    <a:cubicBezTo>
                      <a:pt x="5204" y="4105"/>
                      <a:pt x="5311" y="4069"/>
                      <a:pt x="5394" y="3974"/>
                    </a:cubicBezTo>
                    <a:cubicBezTo>
                      <a:pt x="5525" y="3843"/>
                      <a:pt x="5549" y="3629"/>
                      <a:pt x="5478" y="3474"/>
                    </a:cubicBezTo>
                    <a:lnTo>
                      <a:pt x="5883" y="3069"/>
                    </a:lnTo>
                    <a:cubicBezTo>
                      <a:pt x="7299" y="3248"/>
                      <a:pt x="8050" y="3653"/>
                      <a:pt x="8050" y="3950"/>
                    </a:cubicBezTo>
                    <a:cubicBezTo>
                      <a:pt x="8050" y="4343"/>
                      <a:pt x="6656" y="4915"/>
                      <a:pt x="4382" y="4915"/>
                    </a:cubicBezTo>
                    <a:cubicBezTo>
                      <a:pt x="2096" y="4915"/>
                      <a:pt x="703" y="4343"/>
                      <a:pt x="703" y="3950"/>
                    </a:cubicBezTo>
                    <a:cubicBezTo>
                      <a:pt x="703" y="3653"/>
                      <a:pt x="1465" y="3248"/>
                      <a:pt x="2870" y="3069"/>
                    </a:cubicBezTo>
                    <a:lnTo>
                      <a:pt x="3275" y="3474"/>
                    </a:lnTo>
                    <a:cubicBezTo>
                      <a:pt x="3204" y="3629"/>
                      <a:pt x="3227" y="3843"/>
                      <a:pt x="3370" y="3974"/>
                    </a:cubicBezTo>
                    <a:cubicBezTo>
                      <a:pt x="3454" y="4069"/>
                      <a:pt x="3573" y="4105"/>
                      <a:pt x="3680" y="4105"/>
                    </a:cubicBezTo>
                    <a:cubicBezTo>
                      <a:pt x="3799" y="4105"/>
                      <a:pt x="3918" y="4069"/>
                      <a:pt x="3989" y="3974"/>
                    </a:cubicBezTo>
                    <a:cubicBezTo>
                      <a:pt x="4085" y="3891"/>
                      <a:pt x="4120" y="3784"/>
                      <a:pt x="4120" y="3665"/>
                    </a:cubicBezTo>
                    <a:cubicBezTo>
                      <a:pt x="4120" y="3546"/>
                      <a:pt x="4085" y="3426"/>
                      <a:pt x="3989" y="3355"/>
                    </a:cubicBezTo>
                    <a:cubicBezTo>
                      <a:pt x="3906" y="3263"/>
                      <a:pt x="3787" y="3221"/>
                      <a:pt x="3672" y="3221"/>
                    </a:cubicBezTo>
                    <a:cubicBezTo>
                      <a:pt x="3608" y="3221"/>
                      <a:pt x="3545" y="3234"/>
                      <a:pt x="3489" y="3260"/>
                    </a:cubicBezTo>
                    <a:lnTo>
                      <a:pt x="3263" y="3034"/>
                    </a:lnTo>
                    <a:cubicBezTo>
                      <a:pt x="3561" y="3010"/>
                      <a:pt x="3870" y="2998"/>
                      <a:pt x="4216" y="2998"/>
                    </a:cubicBezTo>
                    <a:cubicBezTo>
                      <a:pt x="4299" y="2998"/>
                      <a:pt x="4382" y="2915"/>
                      <a:pt x="4382" y="2831"/>
                    </a:cubicBezTo>
                    <a:cubicBezTo>
                      <a:pt x="4382" y="2736"/>
                      <a:pt x="4299" y="2664"/>
                      <a:pt x="4216" y="2664"/>
                    </a:cubicBezTo>
                    <a:cubicBezTo>
                      <a:pt x="3799" y="2664"/>
                      <a:pt x="3382" y="2700"/>
                      <a:pt x="2977" y="2736"/>
                    </a:cubicBezTo>
                    <a:lnTo>
                      <a:pt x="299" y="57"/>
                    </a:lnTo>
                    <a:cubicBezTo>
                      <a:pt x="269" y="27"/>
                      <a:pt x="227" y="12"/>
                      <a:pt x="184" y="12"/>
                    </a:cubicBezTo>
                    <a:cubicBezTo>
                      <a:pt x="141" y="12"/>
                      <a:pt x="96" y="27"/>
                      <a:pt x="60" y="57"/>
                    </a:cubicBezTo>
                    <a:cubicBezTo>
                      <a:pt x="1" y="117"/>
                      <a:pt x="1" y="224"/>
                      <a:pt x="60" y="295"/>
                    </a:cubicBezTo>
                    <a:lnTo>
                      <a:pt x="2561" y="2795"/>
                    </a:lnTo>
                    <a:cubicBezTo>
                      <a:pt x="1322" y="2998"/>
                      <a:pt x="358" y="3379"/>
                      <a:pt x="358" y="3962"/>
                    </a:cubicBezTo>
                    <a:lnTo>
                      <a:pt x="358" y="4236"/>
                    </a:lnTo>
                    <a:lnTo>
                      <a:pt x="358" y="4653"/>
                    </a:lnTo>
                    <a:lnTo>
                      <a:pt x="358" y="7927"/>
                    </a:lnTo>
                    <a:cubicBezTo>
                      <a:pt x="358" y="8165"/>
                      <a:pt x="525" y="8499"/>
                      <a:pt x="1299" y="8796"/>
                    </a:cubicBezTo>
                    <a:cubicBezTo>
                      <a:pt x="1549" y="8880"/>
                      <a:pt x="1858" y="8975"/>
                      <a:pt x="2204" y="9034"/>
                    </a:cubicBezTo>
                    <a:cubicBezTo>
                      <a:pt x="2668" y="9118"/>
                      <a:pt x="3192" y="9177"/>
                      <a:pt x="3739" y="9213"/>
                    </a:cubicBezTo>
                    <a:cubicBezTo>
                      <a:pt x="3942" y="9225"/>
                      <a:pt x="4144" y="9225"/>
                      <a:pt x="4347" y="9225"/>
                    </a:cubicBezTo>
                    <a:cubicBezTo>
                      <a:pt x="4751" y="9225"/>
                      <a:pt x="5156" y="9213"/>
                      <a:pt x="5537" y="9165"/>
                    </a:cubicBezTo>
                    <a:cubicBezTo>
                      <a:pt x="5633" y="9153"/>
                      <a:pt x="5692" y="9082"/>
                      <a:pt x="5692" y="8987"/>
                    </a:cubicBezTo>
                    <a:cubicBezTo>
                      <a:pt x="5668" y="8903"/>
                      <a:pt x="5597" y="8844"/>
                      <a:pt x="5513" y="8844"/>
                    </a:cubicBezTo>
                    <a:cubicBezTo>
                      <a:pt x="5180" y="8868"/>
                      <a:pt x="4859" y="8880"/>
                      <a:pt x="4513" y="8880"/>
                    </a:cubicBezTo>
                    <a:lnTo>
                      <a:pt x="4513" y="5939"/>
                    </a:lnTo>
                    <a:cubicBezTo>
                      <a:pt x="5299" y="5927"/>
                      <a:pt x="6073" y="5855"/>
                      <a:pt x="6716" y="5701"/>
                    </a:cubicBezTo>
                    <a:lnTo>
                      <a:pt x="6716" y="8630"/>
                    </a:lnTo>
                    <a:cubicBezTo>
                      <a:pt x="6537" y="8677"/>
                      <a:pt x="6359" y="8713"/>
                      <a:pt x="6145" y="8737"/>
                    </a:cubicBezTo>
                    <a:cubicBezTo>
                      <a:pt x="6061" y="8749"/>
                      <a:pt x="6002" y="8844"/>
                      <a:pt x="6014" y="8927"/>
                    </a:cubicBezTo>
                    <a:cubicBezTo>
                      <a:pt x="6025" y="9011"/>
                      <a:pt x="6109" y="9070"/>
                      <a:pt x="6180" y="9070"/>
                    </a:cubicBezTo>
                    <a:lnTo>
                      <a:pt x="6204" y="9070"/>
                    </a:lnTo>
                    <a:cubicBezTo>
                      <a:pt x="6383" y="9034"/>
                      <a:pt x="6645" y="8987"/>
                      <a:pt x="6907" y="8915"/>
                    </a:cubicBezTo>
                    <a:cubicBezTo>
                      <a:pt x="6918" y="8915"/>
                      <a:pt x="6918" y="8915"/>
                      <a:pt x="6942" y="8903"/>
                    </a:cubicBezTo>
                    <a:cubicBezTo>
                      <a:pt x="7609" y="8725"/>
                      <a:pt x="8371" y="8415"/>
                      <a:pt x="8371" y="7891"/>
                    </a:cubicBezTo>
                    <a:lnTo>
                      <a:pt x="8371" y="4629"/>
                    </a:lnTo>
                    <a:lnTo>
                      <a:pt x="8371" y="4617"/>
                    </a:lnTo>
                    <a:lnTo>
                      <a:pt x="8371" y="3903"/>
                    </a:lnTo>
                    <a:cubicBezTo>
                      <a:pt x="8371" y="3546"/>
                      <a:pt x="7990" y="3236"/>
                      <a:pt x="7299" y="2998"/>
                    </a:cubicBezTo>
                    <a:cubicBezTo>
                      <a:pt x="6966" y="2891"/>
                      <a:pt x="6585" y="2795"/>
                      <a:pt x="6168" y="2736"/>
                    </a:cubicBezTo>
                    <a:lnTo>
                      <a:pt x="8669" y="236"/>
                    </a:lnTo>
                    <a:cubicBezTo>
                      <a:pt x="8776" y="224"/>
                      <a:pt x="8776" y="117"/>
                      <a:pt x="8692" y="45"/>
                    </a:cubicBezTo>
                    <a:cubicBezTo>
                      <a:pt x="8663" y="15"/>
                      <a:pt x="8624" y="0"/>
                      <a:pt x="85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62"/>
              <p:cNvSpPr/>
              <p:nvPr/>
            </p:nvSpPr>
            <p:spPr>
              <a:xfrm>
                <a:off x="6922281" y="3873646"/>
                <a:ext cx="40170" cy="54387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710" extrusionOk="0">
                    <a:moveTo>
                      <a:pt x="191" y="0"/>
                    </a:moveTo>
                    <a:cubicBezTo>
                      <a:pt x="162" y="0"/>
                      <a:pt x="132" y="9"/>
                      <a:pt x="107" y="30"/>
                    </a:cubicBezTo>
                    <a:cubicBezTo>
                      <a:pt x="24" y="78"/>
                      <a:pt x="0" y="185"/>
                      <a:pt x="60" y="256"/>
                    </a:cubicBezTo>
                    <a:lnTo>
                      <a:pt x="953" y="1638"/>
                    </a:lnTo>
                    <a:cubicBezTo>
                      <a:pt x="976" y="1685"/>
                      <a:pt x="1036" y="1709"/>
                      <a:pt x="1083" y="1709"/>
                    </a:cubicBezTo>
                    <a:cubicBezTo>
                      <a:pt x="1119" y="1709"/>
                      <a:pt x="1143" y="1697"/>
                      <a:pt x="1179" y="1685"/>
                    </a:cubicBezTo>
                    <a:cubicBezTo>
                      <a:pt x="1250" y="1638"/>
                      <a:pt x="1262" y="1530"/>
                      <a:pt x="1214" y="1459"/>
                    </a:cubicBezTo>
                    <a:lnTo>
                      <a:pt x="321" y="78"/>
                    </a:lnTo>
                    <a:cubicBezTo>
                      <a:pt x="298" y="32"/>
                      <a:pt x="24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62"/>
              <p:cNvSpPr/>
              <p:nvPr/>
            </p:nvSpPr>
            <p:spPr>
              <a:xfrm>
                <a:off x="6889712" y="3913529"/>
                <a:ext cx="56804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920" extrusionOk="0">
                    <a:moveTo>
                      <a:pt x="167" y="1"/>
                    </a:moveTo>
                    <a:cubicBezTo>
                      <a:pt x="103" y="1"/>
                      <a:pt x="50" y="36"/>
                      <a:pt x="24" y="98"/>
                    </a:cubicBezTo>
                    <a:cubicBezTo>
                      <a:pt x="0" y="193"/>
                      <a:pt x="24" y="276"/>
                      <a:pt x="119" y="312"/>
                    </a:cubicBezTo>
                    <a:lnTo>
                      <a:pt x="1536" y="907"/>
                    </a:lnTo>
                    <a:cubicBezTo>
                      <a:pt x="1560" y="919"/>
                      <a:pt x="1584" y="919"/>
                      <a:pt x="1607" y="919"/>
                    </a:cubicBezTo>
                    <a:cubicBezTo>
                      <a:pt x="1667" y="919"/>
                      <a:pt x="1715" y="872"/>
                      <a:pt x="1750" y="812"/>
                    </a:cubicBezTo>
                    <a:cubicBezTo>
                      <a:pt x="1786" y="729"/>
                      <a:pt x="1738" y="634"/>
                      <a:pt x="1667" y="610"/>
                    </a:cubicBezTo>
                    <a:lnTo>
                      <a:pt x="238" y="15"/>
                    </a:lnTo>
                    <a:cubicBezTo>
                      <a:pt x="213" y="5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62"/>
              <p:cNvSpPr/>
              <p:nvPr/>
            </p:nvSpPr>
            <p:spPr>
              <a:xfrm>
                <a:off x="7171823" y="3873710"/>
                <a:ext cx="39788" cy="54323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708" extrusionOk="0">
                    <a:moveTo>
                      <a:pt x="1062" y="0"/>
                    </a:moveTo>
                    <a:cubicBezTo>
                      <a:pt x="1010" y="0"/>
                      <a:pt x="958" y="25"/>
                      <a:pt x="929" y="76"/>
                    </a:cubicBezTo>
                    <a:lnTo>
                      <a:pt x="36" y="1457"/>
                    </a:lnTo>
                    <a:cubicBezTo>
                      <a:pt x="0" y="1528"/>
                      <a:pt x="12" y="1636"/>
                      <a:pt x="84" y="1683"/>
                    </a:cubicBezTo>
                    <a:cubicBezTo>
                      <a:pt x="119" y="1695"/>
                      <a:pt x="143" y="1707"/>
                      <a:pt x="179" y="1707"/>
                    </a:cubicBezTo>
                    <a:cubicBezTo>
                      <a:pt x="238" y="1707"/>
                      <a:pt x="274" y="1683"/>
                      <a:pt x="310" y="1636"/>
                    </a:cubicBezTo>
                    <a:lnTo>
                      <a:pt x="1203" y="254"/>
                    </a:lnTo>
                    <a:cubicBezTo>
                      <a:pt x="1250" y="183"/>
                      <a:pt x="1227" y="76"/>
                      <a:pt x="1155" y="28"/>
                    </a:cubicBezTo>
                    <a:cubicBezTo>
                      <a:pt x="1128" y="10"/>
                      <a:pt x="1095" y="0"/>
                      <a:pt x="10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62"/>
              <p:cNvSpPr/>
              <p:nvPr/>
            </p:nvSpPr>
            <p:spPr>
              <a:xfrm>
                <a:off x="7187725" y="3913529"/>
                <a:ext cx="57217" cy="29261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1610" y="1"/>
                    </a:moveTo>
                    <a:cubicBezTo>
                      <a:pt x="1588" y="1"/>
                      <a:pt x="1567" y="5"/>
                      <a:pt x="1548" y="15"/>
                    </a:cubicBezTo>
                    <a:lnTo>
                      <a:pt x="119" y="610"/>
                    </a:lnTo>
                    <a:cubicBezTo>
                      <a:pt x="36" y="634"/>
                      <a:pt x="0" y="741"/>
                      <a:pt x="36" y="812"/>
                    </a:cubicBezTo>
                    <a:cubicBezTo>
                      <a:pt x="60" y="872"/>
                      <a:pt x="119" y="919"/>
                      <a:pt x="179" y="919"/>
                    </a:cubicBezTo>
                    <a:cubicBezTo>
                      <a:pt x="191" y="919"/>
                      <a:pt x="227" y="919"/>
                      <a:pt x="238" y="907"/>
                    </a:cubicBezTo>
                    <a:lnTo>
                      <a:pt x="1667" y="312"/>
                    </a:lnTo>
                    <a:cubicBezTo>
                      <a:pt x="1762" y="276"/>
                      <a:pt x="1798" y="181"/>
                      <a:pt x="1762" y="98"/>
                    </a:cubicBezTo>
                    <a:cubicBezTo>
                      <a:pt x="1736" y="36"/>
                      <a:pt x="1671" y="1"/>
                      <a:pt x="16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62"/>
            <p:cNvSpPr/>
            <p:nvPr/>
          </p:nvSpPr>
          <p:spPr>
            <a:xfrm>
              <a:off x="1980488" y="3090925"/>
              <a:ext cx="482700" cy="4827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75" name="Google Shape;675;p62"/>
          <p:cNvCxnSpPr/>
          <p:nvPr/>
        </p:nvCxnSpPr>
        <p:spPr>
          <a:xfrm>
            <a:off x="101775" y="1907325"/>
            <a:ext cx="0" cy="2905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6" name="Google Shape;676;p62"/>
          <p:cNvGrpSpPr/>
          <p:nvPr/>
        </p:nvGrpSpPr>
        <p:grpSpPr>
          <a:xfrm>
            <a:off x="4567819" y="101275"/>
            <a:ext cx="4475237" cy="4935100"/>
            <a:chOff x="4571486" y="101275"/>
            <a:chExt cx="4473000" cy="4935100"/>
          </a:xfrm>
        </p:grpSpPr>
        <p:cxnSp>
          <p:nvCxnSpPr>
            <p:cNvPr id="677" name="Google Shape;677;p62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62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62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Прямоугольник 1"/>
          <p:cNvSpPr/>
          <p:nvPr/>
        </p:nvSpPr>
        <p:spPr>
          <a:xfrm>
            <a:off x="101775" y="1991255"/>
            <a:ext cx="4463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0" algn="just"/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Дата 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создания пионерской организации – </a:t>
            </a:r>
            <a:endParaRPr lang="ru-RU" sz="1600" dirty="0" smtClean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2075" lvl="0" algn="just"/>
            <a:r>
              <a:rPr lang="ru-RU" sz="1600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19 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мая 1922 года.</a:t>
            </a:r>
            <a:endParaRPr lang="ru-RU" sz="16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369" y="3672236"/>
            <a:ext cx="43787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Чье имя носила пионерская организация до </a:t>
            </a:r>
            <a:r>
              <a:rPr lang="ru-RU" sz="1600" i="1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1924 года?</a:t>
            </a:r>
          </a:p>
          <a:p>
            <a:pPr marL="92075" algn="just">
              <a:tabLst>
                <a:tab pos="92075" algn="l"/>
              </a:tabLst>
            </a:pPr>
            <a:r>
              <a:rPr lang="ru-RU" sz="1600" i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Запишите ответ, разгадав ребус.</a:t>
            </a:r>
            <a:endParaRPr lang="ru-RU" sz="1600" i="1" dirty="0" smtClean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2075" algn="just">
              <a:tabLst>
                <a:tab pos="92075" algn="l"/>
              </a:tabLst>
            </a:pPr>
            <a:endParaRPr lang="ru-RU" sz="12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8071030" y="397913"/>
            <a:ext cx="705287" cy="79285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Н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 Black" panose="020B0A04020102020204" pitchFamily="34" charset="0"/>
            </a:endParaRPr>
          </a:p>
        </p:txBody>
      </p:sp>
      <p:cxnSp>
        <p:nvCxnSpPr>
          <p:cNvPr id="6151" name="AutoShape 7"/>
          <p:cNvCxnSpPr>
            <a:cxnSpLocks noChangeShapeType="1"/>
          </p:cNvCxnSpPr>
          <p:nvPr/>
        </p:nvCxnSpPr>
        <p:spPr bwMode="auto">
          <a:xfrm flipH="1">
            <a:off x="7960749" y="300272"/>
            <a:ext cx="898677" cy="997633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2628656" y="668886"/>
            <a:ext cx="2960458" cy="58892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Black" panose="020B0A04020102020204" pitchFamily="34" charset="0"/>
              </a:rPr>
              <a:t>СТАР Т/П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34" y="2794467"/>
            <a:ext cx="3588725" cy="2018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55" y="314076"/>
            <a:ext cx="2363634" cy="11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1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imal Marketing by Slidesgo">
  <a:themeElements>
    <a:clrScheme name="Simple Light">
      <a:dk1>
        <a:srgbClr val="D82727"/>
      </a:dk1>
      <a:lt1>
        <a:srgbClr val="FFFFFF"/>
      </a:lt1>
      <a:dk2>
        <a:srgbClr val="FFFFFF"/>
      </a:dk2>
      <a:lt2>
        <a:srgbClr val="FFFFFF"/>
      </a:lt2>
      <a:accent1>
        <a:srgbClr val="D82727"/>
      </a:accent1>
      <a:accent2>
        <a:srgbClr val="D82727"/>
      </a:accent2>
      <a:accent3>
        <a:srgbClr val="FFFFFF"/>
      </a:accent3>
      <a:accent4>
        <a:srgbClr val="D82727"/>
      </a:accent4>
      <a:accent5>
        <a:srgbClr val="FFFFFF"/>
      </a:accent5>
      <a:accent6>
        <a:srgbClr val="D82727"/>
      </a:accent6>
      <a:hlink>
        <a:srgbClr val="D8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987</Words>
  <Application>Microsoft Office PowerPoint</Application>
  <PresentationFormat>Экран (16:9)</PresentationFormat>
  <Paragraphs>132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Bebas Neue</vt:lpstr>
      <vt:lpstr>Roboto Slab Light</vt:lpstr>
      <vt:lpstr>Overpass</vt:lpstr>
      <vt:lpstr>Arial</vt:lpstr>
      <vt:lpstr>Overpass Light</vt:lpstr>
      <vt:lpstr>Times New Roman</vt:lpstr>
      <vt:lpstr>Roboto</vt:lpstr>
      <vt:lpstr>Fira Sans Extra Condensed Medium</vt:lpstr>
      <vt:lpstr>Calibri</vt:lpstr>
      <vt:lpstr>Arial Black</vt:lpstr>
      <vt:lpstr>Minimal Marketing by Slidesgo</vt:lpstr>
      <vt:lpstr>КВИЗ «История пионерии»</vt:lpstr>
      <vt:lpstr>РАУНДЫ ИГРЫ</vt:lpstr>
      <vt:lpstr>1</vt:lpstr>
      <vt:lpstr>1 вопрос</vt:lpstr>
      <vt:lpstr>2 вопрос</vt:lpstr>
      <vt:lpstr>3 вопрос</vt:lpstr>
      <vt:lpstr>4 вопрос</vt:lpstr>
      <vt:lpstr>5 вопрос</vt:lpstr>
      <vt:lpstr>6 вопрос</vt:lpstr>
      <vt:lpstr>7 вопрос</vt:lpstr>
      <vt:lpstr>8 вопрос</vt:lpstr>
      <vt:lpstr>9 вопрос</vt:lpstr>
      <vt:lpstr>2</vt:lpstr>
      <vt:lpstr>1 вопрос</vt:lpstr>
      <vt:lpstr>2 вопрос</vt:lpstr>
      <vt:lpstr>3 вопрос</vt:lpstr>
      <vt:lpstr>4 вопрос</vt:lpstr>
      <vt:lpstr>5 вопрос</vt:lpstr>
      <vt:lpstr>6 вопрос</vt:lpstr>
      <vt:lpstr>3</vt:lpstr>
      <vt:lpstr>1 вопрос</vt:lpstr>
      <vt:lpstr>2 вопрос</vt:lpstr>
      <vt:lpstr>Благодарим за участие в квизе «История пионерии». Фото бланка с ответами направьте на адрес электронной почты cdo-bal15@mail.ru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КВИЗ «История пионерии»</dc:title>
  <dc:creator>Лена</dc:creator>
  <cp:lastModifiedBy>Лена</cp:lastModifiedBy>
  <cp:revision>51</cp:revision>
  <dcterms:modified xsi:type="dcterms:W3CDTF">2021-12-15T06:22:53Z</dcterms:modified>
</cp:coreProperties>
</file>