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37BC9E-6435-4B8B-B721-D7D819040C07}" v="6137" dt="2020-04-21T10:07:51.149"/>
    <p1510:client id="{72EBF366-8A95-4A5C-88F2-4623BC56BB3D}" v="24" dt="2020-05-06T10:25:53.604"/>
    <p1510:client id="{7A193194-CCF8-42AB-83E2-98511DF39C71}" v="126" dt="2020-04-21T10:18:09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4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A193194-CCF8-42AB-83E2-98511DF39C71}"/>
    <pc:docChg chg="modSld">
      <pc:chgData name="" userId="" providerId="" clId="Web-{7A193194-CCF8-42AB-83E2-98511DF39C71}" dt="2020-04-21T10:18:09.129" v="123" actId="20577"/>
      <pc:docMkLst>
        <pc:docMk/>
      </pc:docMkLst>
      <pc:sldChg chg="modSp">
        <pc:chgData name="" userId="" providerId="" clId="Web-{7A193194-CCF8-42AB-83E2-98511DF39C71}" dt="2020-04-21T10:15:59.565" v="0" actId="20577"/>
        <pc:sldMkLst>
          <pc:docMk/>
          <pc:sldMk cId="4290292558" sldId="270"/>
        </pc:sldMkLst>
        <pc:spChg chg="mod">
          <ac:chgData name="" userId="" providerId="" clId="Web-{7A193194-CCF8-42AB-83E2-98511DF39C71}" dt="2020-04-21T10:15:59.565" v="0" actId="20577"/>
          <ac:spMkLst>
            <pc:docMk/>
            <pc:sldMk cId="4290292558" sldId="270"/>
            <ac:spMk id="2" creationId="{E35B36C0-D4CB-45A8-8814-CA51BD26D11B}"/>
          </ac:spMkLst>
        </pc:spChg>
      </pc:sldChg>
      <pc:sldChg chg="modSp">
        <pc:chgData name="" userId="" providerId="" clId="Web-{7A193194-CCF8-42AB-83E2-98511DF39C71}" dt="2020-04-21T10:17:35.284" v="121" actId="20577"/>
        <pc:sldMkLst>
          <pc:docMk/>
          <pc:sldMk cId="2402861304" sldId="272"/>
        </pc:sldMkLst>
        <pc:spChg chg="mod">
          <ac:chgData name="" userId="" providerId="" clId="Web-{7A193194-CCF8-42AB-83E2-98511DF39C71}" dt="2020-04-21T10:17:35.284" v="121" actId="20577"/>
          <ac:spMkLst>
            <pc:docMk/>
            <pc:sldMk cId="2402861304" sldId="272"/>
            <ac:spMk id="2" creationId="{7FE455A0-81B8-4F27-BF18-F2748080D8E7}"/>
          </ac:spMkLst>
        </pc:spChg>
      </pc:sldChg>
    </pc:docChg>
  </pc:docChgLst>
  <pc:docChgLst>
    <pc:chgData clId="Web-{72EBF366-8A95-4A5C-88F2-4623BC56BB3D}"/>
    <pc:docChg chg="modSld">
      <pc:chgData name="" userId="" providerId="" clId="Web-{72EBF366-8A95-4A5C-88F2-4623BC56BB3D}" dt="2020-05-06T10:25:53.604" v="23" actId="20577"/>
      <pc:docMkLst>
        <pc:docMk/>
      </pc:docMkLst>
      <pc:sldChg chg="modSp">
        <pc:chgData name="" userId="" providerId="" clId="Web-{72EBF366-8A95-4A5C-88F2-4623BC56BB3D}" dt="2020-05-06T10:25:53.604" v="23" actId="20577"/>
        <pc:sldMkLst>
          <pc:docMk/>
          <pc:sldMk cId="1438202221" sldId="256"/>
        </pc:sldMkLst>
        <pc:spChg chg="mod">
          <ac:chgData name="" userId="" providerId="" clId="Web-{72EBF366-8A95-4A5C-88F2-4623BC56BB3D}" dt="2020-05-06T10:25:53.604" v="23" actId="20577"/>
          <ac:spMkLst>
            <pc:docMk/>
            <pc:sldMk cId="1438202221" sldId="256"/>
            <ac:spMk id="2" creationId="{00000000-0000-0000-0000-000000000000}"/>
          </ac:spMkLst>
        </pc:spChg>
      </pc:sldChg>
    </pc:docChg>
  </pc:docChgLst>
  <pc:docChgLst>
    <pc:chgData clId="Web-{6237BC9E-6435-4B8B-B721-D7D819040C07}"/>
    <pc:docChg chg="addSld modSld addMainMaster delMainMaster">
      <pc:chgData name="" userId="" providerId="" clId="Web-{6237BC9E-6435-4B8B-B721-D7D819040C07}" dt="2020-04-21T09:33:00.931" v="3166" actId="20577"/>
      <pc:docMkLst>
        <pc:docMk/>
      </pc:docMkLst>
      <pc:sldChg chg="addSp modSp mod modClrScheme chgLayout">
        <pc:chgData name="" userId="" providerId="" clId="Web-{6237BC9E-6435-4B8B-B721-D7D819040C07}" dt="2020-04-21T07:22:48.325" v="81" actId="20577"/>
        <pc:sldMkLst>
          <pc:docMk/>
          <pc:sldMk cId="1438202221" sldId="256"/>
        </pc:sldMkLst>
        <pc:spChg chg="mod ord">
          <ac:chgData name="" userId="" providerId="" clId="Web-{6237BC9E-6435-4B8B-B721-D7D819040C07}" dt="2020-04-21T07:22:48.325" v="81" actId="20577"/>
          <ac:spMkLst>
            <pc:docMk/>
            <pc:sldMk cId="1438202221" sldId="256"/>
            <ac:spMk id="2" creationId="{00000000-0000-0000-0000-000000000000}"/>
          </ac:spMkLst>
        </pc:spChg>
        <pc:spChg chg="mod ord">
          <ac:chgData name="" userId="" providerId="" clId="Web-{6237BC9E-6435-4B8B-B721-D7D819040C07}" dt="2020-04-21T07:13:55.028" v="0"/>
          <ac:spMkLst>
            <pc:docMk/>
            <pc:sldMk cId="1438202221" sldId="256"/>
            <ac:spMk id="3" creationId="{00000000-0000-0000-0000-000000000000}"/>
          </ac:spMkLst>
        </pc:spChg>
        <pc:picChg chg="add mod">
          <ac:chgData name="" userId="" providerId="" clId="Web-{6237BC9E-6435-4B8B-B721-D7D819040C07}" dt="2020-04-21T07:22:18.636" v="79" actId="1076"/>
          <ac:picMkLst>
            <pc:docMk/>
            <pc:sldMk cId="1438202221" sldId="256"/>
            <ac:picMk id="4" creationId="{B7C5B5B7-D9F7-427F-A9FF-76734095A674}"/>
          </ac:picMkLst>
        </pc:picChg>
      </pc:sldChg>
      <pc:sldChg chg="addSp modSp new">
        <pc:chgData name="" userId="" providerId="" clId="Web-{6237BC9E-6435-4B8B-B721-D7D819040C07}" dt="2020-04-21T07:24:02.296" v="86" actId="1076"/>
        <pc:sldMkLst>
          <pc:docMk/>
          <pc:sldMk cId="2677775207" sldId="257"/>
        </pc:sldMkLst>
        <pc:picChg chg="add mod">
          <ac:chgData name="" userId="" providerId="" clId="Web-{6237BC9E-6435-4B8B-B721-D7D819040C07}" dt="2020-04-21T07:24:02.296" v="86" actId="1076"/>
          <ac:picMkLst>
            <pc:docMk/>
            <pc:sldMk cId="2677775207" sldId="257"/>
            <ac:picMk id="2" creationId="{01D7B799-CD4A-4262-AC49-9CBC26BB63F1}"/>
          </ac:picMkLst>
        </pc:picChg>
      </pc:sldChg>
      <pc:sldChg chg="addSp modSp new">
        <pc:chgData name="" userId="" providerId="" clId="Web-{6237BC9E-6435-4B8B-B721-D7D819040C07}" dt="2020-04-21T09:02:54.737" v="1159" actId="14100"/>
        <pc:sldMkLst>
          <pc:docMk/>
          <pc:sldMk cId="729545622" sldId="258"/>
        </pc:sldMkLst>
        <pc:spChg chg="add mod">
          <ac:chgData name="" userId="" providerId="" clId="Web-{6237BC9E-6435-4B8B-B721-D7D819040C07}" dt="2020-04-21T09:02:31.298" v="1152" actId="20577"/>
          <ac:spMkLst>
            <pc:docMk/>
            <pc:sldMk cId="729545622" sldId="258"/>
            <ac:spMk id="2" creationId="{9BAB9E0C-A226-43F2-9CCF-23CA682F5D75}"/>
          </ac:spMkLst>
        </pc:spChg>
        <pc:picChg chg="add mod">
          <ac:chgData name="" userId="" providerId="" clId="Web-{6237BC9E-6435-4B8B-B721-D7D819040C07}" dt="2020-04-21T09:02:54.737" v="1159" actId="14100"/>
          <ac:picMkLst>
            <pc:docMk/>
            <pc:sldMk cId="729545622" sldId="258"/>
            <ac:picMk id="3" creationId="{647D0F41-FCE2-4EF9-8B3C-7D7C3F78FDC8}"/>
          </ac:picMkLst>
        </pc:picChg>
      </pc:sldChg>
      <pc:sldChg chg="addSp modSp new">
        <pc:chgData name="" userId="" providerId="" clId="Web-{6237BC9E-6435-4B8B-B721-D7D819040C07}" dt="2020-04-21T09:06:47.182" v="1353" actId="14100"/>
        <pc:sldMkLst>
          <pc:docMk/>
          <pc:sldMk cId="3590618186" sldId="259"/>
        </pc:sldMkLst>
        <pc:spChg chg="add mod">
          <ac:chgData name="" userId="" providerId="" clId="Web-{6237BC9E-6435-4B8B-B721-D7D819040C07}" dt="2020-04-21T09:06:47.182" v="1353" actId="14100"/>
          <ac:spMkLst>
            <pc:docMk/>
            <pc:sldMk cId="3590618186" sldId="259"/>
            <ac:spMk id="2" creationId="{AAE06F50-E79E-47B9-9B7A-DDFD95552456}"/>
          </ac:spMkLst>
        </pc:spChg>
        <pc:picChg chg="add mod">
          <ac:chgData name="" userId="" providerId="" clId="Web-{6237BC9E-6435-4B8B-B721-D7D819040C07}" dt="2020-04-21T09:04:58.115" v="1267" actId="14100"/>
          <ac:picMkLst>
            <pc:docMk/>
            <pc:sldMk cId="3590618186" sldId="259"/>
            <ac:picMk id="3" creationId="{ECC94F37-721A-47E1-A2F6-EEEFEE6583B2}"/>
          </ac:picMkLst>
        </pc:picChg>
      </pc:sldChg>
      <pc:sldChg chg="addSp modSp new">
        <pc:chgData name="" userId="" providerId="" clId="Web-{6237BC9E-6435-4B8B-B721-D7D819040C07}" dt="2020-04-21T09:10:24.141" v="1602" actId="1076"/>
        <pc:sldMkLst>
          <pc:docMk/>
          <pc:sldMk cId="1292527715" sldId="260"/>
        </pc:sldMkLst>
        <pc:spChg chg="add mod">
          <ac:chgData name="" userId="" providerId="" clId="Web-{6237BC9E-6435-4B8B-B721-D7D819040C07}" dt="2020-04-21T09:10:07.500" v="1598" actId="14100"/>
          <ac:spMkLst>
            <pc:docMk/>
            <pc:sldMk cId="1292527715" sldId="260"/>
            <ac:spMk id="2" creationId="{D1250892-B553-44A5-84C0-E0A299935FC2}"/>
          </ac:spMkLst>
        </pc:spChg>
        <pc:picChg chg="add mod">
          <ac:chgData name="" userId="" providerId="" clId="Web-{6237BC9E-6435-4B8B-B721-D7D819040C07}" dt="2020-04-21T09:10:24.141" v="1602" actId="1076"/>
          <ac:picMkLst>
            <pc:docMk/>
            <pc:sldMk cId="1292527715" sldId="260"/>
            <ac:picMk id="3" creationId="{59BC5E91-0295-4FD3-87C0-97DDB3AD66D4}"/>
          </ac:picMkLst>
        </pc:picChg>
      </pc:sldChg>
      <pc:sldChg chg="addSp modSp new">
        <pc:chgData name="" userId="" providerId="" clId="Web-{6237BC9E-6435-4B8B-B721-D7D819040C07}" dt="2020-04-21T09:18:34.702" v="2238" actId="20577"/>
        <pc:sldMkLst>
          <pc:docMk/>
          <pc:sldMk cId="8046548" sldId="261"/>
        </pc:sldMkLst>
        <pc:spChg chg="add mod">
          <ac:chgData name="" userId="" providerId="" clId="Web-{6237BC9E-6435-4B8B-B721-D7D819040C07}" dt="2020-04-21T09:18:34.702" v="2238" actId="20577"/>
          <ac:spMkLst>
            <pc:docMk/>
            <pc:sldMk cId="8046548" sldId="261"/>
            <ac:spMk id="2" creationId="{CE86CF35-5D95-43C8-8AC6-15DD9B5C9DFD}"/>
          </ac:spMkLst>
        </pc:spChg>
        <pc:picChg chg="add mod">
          <ac:chgData name="" userId="" providerId="" clId="Web-{6237BC9E-6435-4B8B-B721-D7D819040C07}" dt="2020-04-21T09:12:57.646" v="1810" actId="14100"/>
          <ac:picMkLst>
            <pc:docMk/>
            <pc:sldMk cId="8046548" sldId="261"/>
            <ac:picMk id="3" creationId="{C4997DE2-CD38-4024-91BB-EB64E7C3BFC4}"/>
          </ac:picMkLst>
        </pc:picChg>
        <pc:picChg chg="add mod">
          <ac:chgData name="" userId="" providerId="" clId="Web-{6237BC9E-6435-4B8B-B721-D7D819040C07}" dt="2020-04-21T09:13:06.365" v="1813" actId="14100"/>
          <ac:picMkLst>
            <pc:docMk/>
            <pc:sldMk cId="8046548" sldId="261"/>
            <ac:picMk id="5" creationId="{9EAAD2AB-E11A-4CF6-869D-5CE7E6CB2050}"/>
          </ac:picMkLst>
        </pc:picChg>
      </pc:sldChg>
      <pc:sldChg chg="addSp modSp new">
        <pc:chgData name="" userId="" providerId="" clId="Web-{6237BC9E-6435-4B8B-B721-D7D819040C07}" dt="2020-04-21T09:18:12.686" v="2217" actId="20577"/>
        <pc:sldMkLst>
          <pc:docMk/>
          <pc:sldMk cId="2688657401" sldId="262"/>
        </pc:sldMkLst>
        <pc:spChg chg="add mod">
          <ac:chgData name="" userId="" providerId="" clId="Web-{6237BC9E-6435-4B8B-B721-D7D819040C07}" dt="2020-04-21T09:18:12.686" v="2217" actId="20577"/>
          <ac:spMkLst>
            <pc:docMk/>
            <pc:sldMk cId="2688657401" sldId="262"/>
            <ac:spMk id="2" creationId="{701191F1-E44E-415F-80B3-860AA3633407}"/>
          </ac:spMkLst>
        </pc:spChg>
        <pc:picChg chg="add mod">
          <ac:chgData name="" userId="" providerId="" clId="Web-{6237BC9E-6435-4B8B-B721-D7D819040C07}" dt="2020-04-21T07:37:14.366" v="149" actId="14100"/>
          <ac:picMkLst>
            <pc:docMk/>
            <pc:sldMk cId="2688657401" sldId="262"/>
            <ac:picMk id="3" creationId="{DA28AD0D-4863-4048-84D0-75F16810061B}"/>
          </ac:picMkLst>
        </pc:picChg>
        <pc:picChg chg="add mod">
          <ac:chgData name="" userId="" providerId="" clId="Web-{6237BC9E-6435-4B8B-B721-D7D819040C07}" dt="2020-04-21T07:37:08.366" v="148" actId="14100"/>
          <ac:picMkLst>
            <pc:docMk/>
            <pc:sldMk cId="2688657401" sldId="262"/>
            <ac:picMk id="5" creationId="{90664902-C279-4771-BBB1-689902B8C204}"/>
          </ac:picMkLst>
        </pc:picChg>
      </pc:sldChg>
      <pc:sldChg chg="addSp modSp new">
        <pc:chgData name="" userId="" providerId="" clId="Web-{6237BC9E-6435-4B8B-B721-D7D819040C07}" dt="2020-04-21T09:25:32.293" v="2692" actId="20577"/>
        <pc:sldMkLst>
          <pc:docMk/>
          <pc:sldMk cId="4245752281" sldId="263"/>
        </pc:sldMkLst>
        <pc:spChg chg="add mod">
          <ac:chgData name="" userId="" providerId="" clId="Web-{6237BC9E-6435-4B8B-B721-D7D819040C07}" dt="2020-04-21T09:25:32.293" v="2692" actId="20577"/>
          <ac:spMkLst>
            <pc:docMk/>
            <pc:sldMk cId="4245752281" sldId="263"/>
            <ac:spMk id="2" creationId="{8200F321-6DA1-488D-9DA1-76DA453C225F}"/>
          </ac:spMkLst>
        </pc:spChg>
        <pc:picChg chg="add mod">
          <ac:chgData name="" userId="" providerId="" clId="Web-{6237BC9E-6435-4B8B-B721-D7D819040C07}" dt="2020-04-21T07:38:26.962" v="161" actId="14100"/>
          <ac:picMkLst>
            <pc:docMk/>
            <pc:sldMk cId="4245752281" sldId="263"/>
            <ac:picMk id="3" creationId="{416C4488-5C5B-4F45-9ABF-5EDB58DC91CD}"/>
          </ac:picMkLst>
        </pc:picChg>
        <pc:picChg chg="add mod">
          <ac:chgData name="" userId="" providerId="" clId="Web-{6237BC9E-6435-4B8B-B721-D7D819040C07}" dt="2020-04-21T07:38:34.837" v="165" actId="1076"/>
          <ac:picMkLst>
            <pc:docMk/>
            <pc:sldMk cId="4245752281" sldId="263"/>
            <ac:picMk id="5" creationId="{12E2208D-4D6E-428D-9C0A-F52930DA9E09}"/>
          </ac:picMkLst>
        </pc:picChg>
      </pc:sldChg>
      <pc:sldChg chg="addSp modSp new">
        <pc:chgData name="" userId="" providerId="" clId="Web-{6237BC9E-6435-4B8B-B721-D7D819040C07}" dt="2020-04-21T09:29:56.129" v="2976" actId="14100"/>
        <pc:sldMkLst>
          <pc:docMk/>
          <pc:sldMk cId="3173253347" sldId="264"/>
        </pc:sldMkLst>
        <pc:spChg chg="add mod">
          <ac:chgData name="" userId="" providerId="" clId="Web-{6237BC9E-6435-4B8B-B721-D7D819040C07}" dt="2020-04-21T09:29:56.129" v="2976" actId="14100"/>
          <ac:spMkLst>
            <pc:docMk/>
            <pc:sldMk cId="3173253347" sldId="264"/>
            <ac:spMk id="2" creationId="{4DD642EC-0BE1-41AD-93BA-D158EAB4AACB}"/>
          </ac:spMkLst>
        </pc:spChg>
        <pc:picChg chg="add mod">
          <ac:chgData name="" userId="" providerId="" clId="Web-{6237BC9E-6435-4B8B-B721-D7D819040C07}" dt="2020-04-21T07:49:39.497" v="172" actId="14100"/>
          <ac:picMkLst>
            <pc:docMk/>
            <pc:sldMk cId="3173253347" sldId="264"/>
            <ac:picMk id="3" creationId="{ECB11A61-689B-4860-B2E8-46E2061FB767}"/>
          </ac:picMkLst>
        </pc:picChg>
        <pc:picChg chg="add mod">
          <ac:chgData name="" userId="" providerId="" clId="Web-{6237BC9E-6435-4B8B-B721-D7D819040C07}" dt="2020-04-21T09:28:37.814" v="2923" actId="14100"/>
          <ac:picMkLst>
            <pc:docMk/>
            <pc:sldMk cId="3173253347" sldId="264"/>
            <ac:picMk id="5" creationId="{155C0468-3618-4792-AC6A-BFA57813829B}"/>
          </ac:picMkLst>
        </pc:picChg>
        <pc:picChg chg="add mod">
          <ac:chgData name="" userId="" providerId="" clId="Web-{6237BC9E-6435-4B8B-B721-D7D819040C07}" dt="2020-04-21T09:28:32.392" v="2922" actId="14100"/>
          <ac:picMkLst>
            <pc:docMk/>
            <pc:sldMk cId="3173253347" sldId="264"/>
            <ac:picMk id="7" creationId="{50251B04-26E9-4240-AFEA-70B6D6EF4F96}"/>
          </ac:picMkLst>
        </pc:picChg>
      </pc:sldChg>
      <pc:sldChg chg="addSp modSp new">
        <pc:chgData name="" userId="" providerId="" clId="Web-{6237BC9E-6435-4B8B-B721-D7D819040C07}" dt="2020-04-21T09:33:00.915" v="3165" actId="20577"/>
        <pc:sldMkLst>
          <pc:docMk/>
          <pc:sldMk cId="3980352427" sldId="265"/>
        </pc:sldMkLst>
        <pc:spChg chg="add mod">
          <ac:chgData name="" userId="" providerId="" clId="Web-{6237BC9E-6435-4B8B-B721-D7D819040C07}" dt="2020-04-21T09:33:00.915" v="3165" actId="20577"/>
          <ac:spMkLst>
            <pc:docMk/>
            <pc:sldMk cId="3980352427" sldId="265"/>
            <ac:spMk id="2" creationId="{B986F604-9884-49CE-8E8A-CCD35CC33623}"/>
          </ac:spMkLst>
        </pc:spChg>
        <pc:picChg chg="add mod">
          <ac:chgData name="" userId="" providerId="" clId="Web-{6237BC9E-6435-4B8B-B721-D7D819040C07}" dt="2020-04-21T07:52:22.955" v="197" actId="1076"/>
          <ac:picMkLst>
            <pc:docMk/>
            <pc:sldMk cId="3980352427" sldId="265"/>
            <ac:picMk id="3" creationId="{13532CAB-3BDA-4595-81CE-6015BD33E03C}"/>
          </ac:picMkLst>
        </pc:picChg>
      </pc:sldChg>
      <pc:sldChg chg="addSp modSp new">
        <pc:chgData name="" userId="" providerId="" clId="Web-{6237BC9E-6435-4B8B-B721-D7D819040C07}" dt="2020-04-21T07:54:03.177" v="214" actId="1076"/>
        <pc:sldMkLst>
          <pc:docMk/>
          <pc:sldMk cId="643646714" sldId="266"/>
        </pc:sldMkLst>
        <pc:spChg chg="add mod">
          <ac:chgData name="" userId="" providerId="" clId="Web-{6237BC9E-6435-4B8B-B721-D7D819040C07}" dt="2020-04-21T07:52:38.815" v="201" actId="14100"/>
          <ac:spMkLst>
            <pc:docMk/>
            <pc:sldMk cId="643646714" sldId="266"/>
            <ac:spMk id="2" creationId="{657CE341-7997-48CA-9E3C-7C9BBEC1E184}"/>
          </ac:spMkLst>
        </pc:spChg>
        <pc:picChg chg="add mod">
          <ac:chgData name="" userId="" providerId="" clId="Web-{6237BC9E-6435-4B8B-B721-D7D819040C07}" dt="2020-04-21T07:53:49.255" v="207" actId="1076"/>
          <ac:picMkLst>
            <pc:docMk/>
            <pc:sldMk cId="643646714" sldId="266"/>
            <ac:picMk id="3" creationId="{1A68D01E-4BAE-45C7-AD52-0DAB8431B320}"/>
          </ac:picMkLst>
        </pc:picChg>
        <pc:picChg chg="add mod">
          <ac:chgData name="" userId="" providerId="" clId="Web-{6237BC9E-6435-4B8B-B721-D7D819040C07}" dt="2020-04-21T07:54:03.177" v="214" actId="1076"/>
          <ac:picMkLst>
            <pc:docMk/>
            <pc:sldMk cId="643646714" sldId="266"/>
            <ac:picMk id="5" creationId="{2369090A-3B94-4038-BD5A-D820C3605D23}"/>
          </ac:picMkLst>
        </pc:picChg>
      </pc:sldChg>
      <pc:sldChg chg="addSp modSp new">
        <pc:chgData name="" userId="" providerId="" clId="Web-{6237BC9E-6435-4B8B-B721-D7D819040C07}" dt="2020-04-21T08:00:55.158" v="239" actId="14100"/>
        <pc:sldMkLst>
          <pc:docMk/>
          <pc:sldMk cId="904903834" sldId="267"/>
        </pc:sldMkLst>
        <pc:spChg chg="add mod">
          <ac:chgData name="" userId="" providerId="" clId="Web-{6237BC9E-6435-4B8B-B721-D7D819040C07}" dt="2020-04-21T07:55:12.960" v="218" actId="14100"/>
          <ac:spMkLst>
            <pc:docMk/>
            <pc:sldMk cId="904903834" sldId="267"/>
            <ac:spMk id="2" creationId="{57C0BB96-0ED1-46C6-A77E-30B658BFAC76}"/>
          </ac:spMkLst>
        </pc:spChg>
        <pc:picChg chg="add mod">
          <ac:chgData name="" userId="" providerId="" clId="Web-{6237BC9E-6435-4B8B-B721-D7D819040C07}" dt="2020-04-21T07:56:04.837" v="227" actId="1076"/>
          <ac:picMkLst>
            <pc:docMk/>
            <pc:sldMk cId="904903834" sldId="267"/>
            <ac:picMk id="3" creationId="{33C4F801-15D8-4E6A-9FCC-DBC0886C5B51}"/>
          </ac:picMkLst>
        </pc:picChg>
        <pc:picChg chg="add mod">
          <ac:chgData name="" userId="" providerId="" clId="Web-{6237BC9E-6435-4B8B-B721-D7D819040C07}" dt="2020-04-21T07:55:58.493" v="226" actId="14100"/>
          <ac:picMkLst>
            <pc:docMk/>
            <pc:sldMk cId="904903834" sldId="267"/>
            <ac:picMk id="5" creationId="{2F32B6D0-F27E-4692-86CE-7B9A0CE0E810}"/>
          </ac:picMkLst>
        </pc:picChg>
        <pc:picChg chg="add mod">
          <ac:chgData name="" userId="" providerId="" clId="Web-{6237BC9E-6435-4B8B-B721-D7D819040C07}" dt="2020-04-21T08:00:28.579" v="234" actId="14100"/>
          <ac:picMkLst>
            <pc:docMk/>
            <pc:sldMk cId="904903834" sldId="267"/>
            <ac:picMk id="7" creationId="{46D798E9-46F0-4B4B-812B-C4C23D7189A5}"/>
          </ac:picMkLst>
        </pc:picChg>
        <pc:picChg chg="add mod">
          <ac:chgData name="" userId="" providerId="" clId="Web-{6237BC9E-6435-4B8B-B721-D7D819040C07}" dt="2020-04-21T08:00:55.158" v="239" actId="14100"/>
          <ac:picMkLst>
            <pc:docMk/>
            <pc:sldMk cId="904903834" sldId="267"/>
            <ac:picMk id="9" creationId="{F95F7E83-4CD6-4E8E-81D1-8A10F9F5E3CD}"/>
          </ac:picMkLst>
        </pc:picChg>
      </pc:sldChg>
      <pc:sldChg chg="addSp modSp new">
        <pc:chgData name="" userId="" providerId="" clId="Web-{6237BC9E-6435-4B8B-B721-D7D819040C07}" dt="2020-04-21T08:03:19.350" v="262" actId="14100"/>
        <pc:sldMkLst>
          <pc:docMk/>
          <pc:sldMk cId="3617121157" sldId="268"/>
        </pc:sldMkLst>
        <pc:spChg chg="add mod">
          <ac:chgData name="" userId="" providerId="" clId="Web-{6237BC9E-6435-4B8B-B721-D7D819040C07}" dt="2020-04-21T08:01:25.159" v="243" actId="14100"/>
          <ac:spMkLst>
            <pc:docMk/>
            <pc:sldMk cId="3617121157" sldId="268"/>
            <ac:spMk id="2" creationId="{D9D80614-4DD8-4BFD-B770-BA159FD7B066}"/>
          </ac:spMkLst>
        </pc:spChg>
        <pc:picChg chg="add mod">
          <ac:chgData name="" userId="" providerId="" clId="Web-{6237BC9E-6435-4B8B-B721-D7D819040C07}" dt="2020-04-21T08:01:59.004" v="248" actId="14100"/>
          <ac:picMkLst>
            <pc:docMk/>
            <pc:sldMk cId="3617121157" sldId="268"/>
            <ac:picMk id="3" creationId="{05E97199-6375-48C9-93BB-ADA5A43450AB}"/>
          </ac:picMkLst>
        </pc:picChg>
        <pc:picChg chg="add mod">
          <ac:chgData name="" userId="" providerId="" clId="Web-{6237BC9E-6435-4B8B-B721-D7D819040C07}" dt="2020-04-21T08:03:19.350" v="262" actId="14100"/>
          <ac:picMkLst>
            <pc:docMk/>
            <pc:sldMk cId="3617121157" sldId="268"/>
            <ac:picMk id="5" creationId="{AE61B2F3-5A07-49DD-B8CD-C331008A6D5F}"/>
          </ac:picMkLst>
        </pc:picChg>
        <pc:picChg chg="add mod">
          <ac:chgData name="" userId="" providerId="" clId="Web-{6237BC9E-6435-4B8B-B721-D7D819040C07}" dt="2020-04-21T08:03:03.631" v="259" actId="14100"/>
          <ac:picMkLst>
            <pc:docMk/>
            <pc:sldMk cId="3617121157" sldId="268"/>
            <ac:picMk id="7" creationId="{AFD7C1C7-01B9-4F98-9A0A-F250D3D72F1E}"/>
          </ac:picMkLst>
        </pc:picChg>
      </pc:sldChg>
      <pc:sldChg chg="addSp modSp new">
        <pc:chgData name="" userId="" providerId="" clId="Web-{6237BC9E-6435-4B8B-B721-D7D819040C07}" dt="2020-04-21T08:10:27.347" v="289" actId="1076"/>
        <pc:sldMkLst>
          <pc:docMk/>
          <pc:sldMk cId="156082301" sldId="269"/>
        </pc:sldMkLst>
        <pc:spChg chg="add mod">
          <ac:chgData name="" userId="" providerId="" clId="Web-{6237BC9E-6435-4B8B-B721-D7D819040C07}" dt="2020-04-21T08:03:36.553" v="265" actId="14100"/>
          <ac:spMkLst>
            <pc:docMk/>
            <pc:sldMk cId="156082301" sldId="269"/>
            <ac:spMk id="2" creationId="{A01219E7-73FB-4825-9A61-0477F2C44A0B}"/>
          </ac:spMkLst>
        </pc:spChg>
        <pc:picChg chg="add mod">
          <ac:chgData name="" userId="" providerId="" clId="Web-{6237BC9E-6435-4B8B-B721-D7D819040C07}" dt="2020-04-21T08:10:00.080" v="284" actId="14100"/>
          <ac:picMkLst>
            <pc:docMk/>
            <pc:sldMk cId="156082301" sldId="269"/>
            <ac:picMk id="3" creationId="{75EA3176-2672-4CEA-A08E-701C9A50E700}"/>
          </ac:picMkLst>
        </pc:picChg>
        <pc:picChg chg="add mod">
          <ac:chgData name="" userId="" providerId="" clId="Web-{6237BC9E-6435-4B8B-B721-D7D819040C07}" dt="2020-04-21T08:09:51.893" v="282" actId="14100"/>
          <ac:picMkLst>
            <pc:docMk/>
            <pc:sldMk cId="156082301" sldId="269"/>
            <ac:picMk id="5" creationId="{F9CB19AC-5B81-49E5-A0B4-1B90011188B7}"/>
          </ac:picMkLst>
        </pc:picChg>
        <pc:picChg chg="add mod">
          <ac:chgData name="" userId="" providerId="" clId="Web-{6237BC9E-6435-4B8B-B721-D7D819040C07}" dt="2020-04-21T08:10:27.347" v="289" actId="1076"/>
          <ac:picMkLst>
            <pc:docMk/>
            <pc:sldMk cId="156082301" sldId="269"/>
            <ac:picMk id="7" creationId="{2160F330-3B9F-4C88-903E-F7E1FF3C5E1D}"/>
          </ac:picMkLst>
        </pc:picChg>
      </pc:sldChg>
      <pc:sldChg chg="addSp modSp new">
        <pc:chgData name="" userId="" providerId="" clId="Web-{6237BC9E-6435-4B8B-B721-D7D819040C07}" dt="2020-04-21T08:11:58.787" v="299" actId="14100"/>
        <pc:sldMkLst>
          <pc:docMk/>
          <pc:sldMk cId="4290292558" sldId="270"/>
        </pc:sldMkLst>
        <pc:spChg chg="add mod">
          <ac:chgData name="" userId="" providerId="" clId="Web-{6237BC9E-6435-4B8B-B721-D7D819040C07}" dt="2020-04-21T08:11:01.410" v="293" actId="14100"/>
          <ac:spMkLst>
            <pc:docMk/>
            <pc:sldMk cId="4290292558" sldId="270"/>
            <ac:spMk id="2" creationId="{E35B36C0-D4CB-45A8-8814-CA51BD26D11B}"/>
          </ac:spMkLst>
        </pc:spChg>
        <pc:picChg chg="add mod">
          <ac:chgData name="" userId="" providerId="" clId="Web-{6237BC9E-6435-4B8B-B721-D7D819040C07}" dt="2020-04-21T08:11:58.787" v="299" actId="14100"/>
          <ac:picMkLst>
            <pc:docMk/>
            <pc:sldMk cId="4290292558" sldId="270"/>
            <ac:picMk id="3" creationId="{E6F28C6C-AC78-41D1-A0EC-F68C16DD69B9}"/>
          </ac:picMkLst>
        </pc:picChg>
      </pc:sldChg>
      <pc:sldChg chg="addSp modSp new">
        <pc:chgData name="" userId="" providerId="" clId="Web-{6237BC9E-6435-4B8B-B721-D7D819040C07}" dt="2020-04-21T08:13:59.447" v="306" actId="14100"/>
        <pc:sldMkLst>
          <pc:docMk/>
          <pc:sldMk cId="865978587" sldId="271"/>
        </pc:sldMkLst>
        <pc:picChg chg="add mod">
          <ac:chgData name="" userId="" providerId="" clId="Web-{6237BC9E-6435-4B8B-B721-D7D819040C07}" dt="2020-04-21T08:13:59.447" v="306" actId="14100"/>
          <ac:picMkLst>
            <pc:docMk/>
            <pc:sldMk cId="865978587" sldId="271"/>
            <ac:picMk id="2" creationId="{E3CA3B4A-B8DC-4ECC-9655-708DEC859613}"/>
          </ac:picMkLst>
        </pc:picChg>
      </pc:sldChg>
      <pc:sldChg chg="addSp modSp new">
        <pc:chgData name="" userId="" providerId="" clId="Web-{6237BC9E-6435-4B8B-B721-D7D819040C07}" dt="2020-04-21T08:19:47.738" v="343" actId="14100"/>
        <pc:sldMkLst>
          <pc:docMk/>
          <pc:sldMk cId="2402861304" sldId="272"/>
        </pc:sldMkLst>
        <pc:spChg chg="add mod">
          <ac:chgData name="" userId="" providerId="" clId="Web-{6237BC9E-6435-4B8B-B721-D7D819040C07}" dt="2020-04-21T08:14:26.307" v="310" actId="14100"/>
          <ac:spMkLst>
            <pc:docMk/>
            <pc:sldMk cId="2402861304" sldId="272"/>
            <ac:spMk id="2" creationId="{7FE455A0-81B8-4F27-BF18-F2748080D8E7}"/>
          </ac:spMkLst>
        </pc:spChg>
        <pc:picChg chg="add mod">
          <ac:chgData name="" userId="" providerId="" clId="Web-{6237BC9E-6435-4B8B-B721-D7D819040C07}" dt="2020-04-21T08:19:45.192" v="342" actId="14100"/>
          <ac:picMkLst>
            <pc:docMk/>
            <pc:sldMk cId="2402861304" sldId="272"/>
            <ac:picMk id="3" creationId="{ED162A25-0347-4851-9700-BE1A4C00C5FE}"/>
          </ac:picMkLst>
        </pc:picChg>
        <pc:picChg chg="add mod">
          <ac:chgData name="" userId="" providerId="" clId="Web-{6237BC9E-6435-4B8B-B721-D7D819040C07}" dt="2020-04-21T08:19:47.738" v="343" actId="14100"/>
          <ac:picMkLst>
            <pc:docMk/>
            <pc:sldMk cId="2402861304" sldId="272"/>
            <ac:picMk id="5" creationId="{B80A21D7-317B-4AD2-8A62-47D8DBA204BE}"/>
          </ac:picMkLst>
        </pc:picChg>
        <pc:picChg chg="add mod">
          <ac:chgData name="" userId="" providerId="" clId="Web-{6237BC9E-6435-4B8B-B721-D7D819040C07}" dt="2020-04-21T08:19:38.367" v="341" actId="14100"/>
          <ac:picMkLst>
            <pc:docMk/>
            <pc:sldMk cId="2402861304" sldId="272"/>
            <ac:picMk id="7" creationId="{24ABB428-749E-4234-95A4-0D70F5B94422}"/>
          </ac:picMkLst>
        </pc:picChg>
        <pc:picChg chg="add mod">
          <ac:chgData name="" userId="" providerId="" clId="Web-{6237BC9E-6435-4B8B-B721-D7D819040C07}" dt="2020-04-21T08:19:30.910" v="339" actId="14100"/>
          <ac:picMkLst>
            <pc:docMk/>
            <pc:sldMk cId="2402861304" sldId="272"/>
            <ac:picMk id="9" creationId="{154B1737-5AFA-4505-9095-899E0335D4F9}"/>
          </ac:picMkLst>
        </pc:picChg>
      </pc:sldChg>
      <pc:sldChg chg="addSp modSp new">
        <pc:chgData name="" userId="" providerId="" clId="Web-{6237BC9E-6435-4B8B-B721-D7D819040C07}" dt="2020-04-21T08:26:06.093" v="370" actId="14100"/>
        <pc:sldMkLst>
          <pc:docMk/>
          <pc:sldMk cId="156595433" sldId="273"/>
        </pc:sldMkLst>
        <pc:spChg chg="add mod">
          <ac:chgData name="" userId="" providerId="" clId="Web-{6237BC9E-6435-4B8B-B721-D7D819040C07}" dt="2020-04-21T08:20:04.380" v="346" actId="14100"/>
          <ac:spMkLst>
            <pc:docMk/>
            <pc:sldMk cId="156595433" sldId="273"/>
            <ac:spMk id="2" creationId="{0FC7E385-7E31-4A3D-B657-B61A8E0046E0}"/>
          </ac:spMkLst>
        </pc:spChg>
        <pc:picChg chg="add mod">
          <ac:chgData name="" userId="" providerId="" clId="Web-{6237BC9E-6435-4B8B-B721-D7D819040C07}" dt="2020-04-21T08:21:05.350" v="355" actId="14100"/>
          <ac:picMkLst>
            <pc:docMk/>
            <pc:sldMk cId="156595433" sldId="273"/>
            <ac:picMk id="3" creationId="{054A6703-DCF4-4EE6-8643-2B8A2A62FAF1}"/>
          </ac:picMkLst>
        </pc:picChg>
        <pc:picChg chg="add mod">
          <ac:chgData name="" userId="" providerId="" clId="Web-{6237BC9E-6435-4B8B-B721-D7D819040C07}" dt="2020-04-21T08:26:06.093" v="370" actId="14100"/>
          <ac:picMkLst>
            <pc:docMk/>
            <pc:sldMk cId="156595433" sldId="273"/>
            <ac:picMk id="5" creationId="{7D6B10A7-7C38-45F9-9C5C-9B7E7F832359}"/>
          </ac:picMkLst>
        </pc:picChg>
        <pc:picChg chg="add mod">
          <ac:chgData name="" userId="" providerId="" clId="Web-{6237BC9E-6435-4B8B-B721-D7D819040C07}" dt="2020-04-21T08:22:24.759" v="363" actId="14100"/>
          <ac:picMkLst>
            <pc:docMk/>
            <pc:sldMk cId="156595433" sldId="273"/>
            <ac:picMk id="7" creationId="{55B596BE-5785-4894-A770-B052FB6E17B4}"/>
          </ac:picMkLst>
        </pc:picChg>
        <pc:picChg chg="add mod">
          <ac:chgData name="" userId="" providerId="" clId="Web-{6237BC9E-6435-4B8B-B721-D7D819040C07}" dt="2020-04-21T08:26:00.859" v="369" actId="14100"/>
          <ac:picMkLst>
            <pc:docMk/>
            <pc:sldMk cId="156595433" sldId="273"/>
            <ac:picMk id="9" creationId="{91BB4B8B-F66A-4B1C-A48E-3362ED63A266}"/>
          </ac:picMkLst>
        </pc:picChg>
      </pc:sldChg>
      <pc:sldChg chg="addSp modSp new">
        <pc:chgData name="" userId="" providerId="" clId="Web-{6237BC9E-6435-4B8B-B721-D7D819040C07}" dt="2020-04-21T08:31:09.618" v="397" actId="14100"/>
        <pc:sldMkLst>
          <pc:docMk/>
          <pc:sldMk cId="2788563683" sldId="274"/>
        </pc:sldMkLst>
        <pc:spChg chg="add mod">
          <ac:chgData name="" userId="" providerId="" clId="Web-{6237BC9E-6435-4B8B-B721-D7D819040C07}" dt="2020-04-21T08:27:22.674" v="373" actId="14100"/>
          <ac:spMkLst>
            <pc:docMk/>
            <pc:sldMk cId="2788563683" sldId="274"/>
            <ac:spMk id="2" creationId="{CB30861D-2B06-4C43-898A-DB33FE23E1A1}"/>
          </ac:spMkLst>
        </pc:spChg>
        <pc:picChg chg="add mod">
          <ac:chgData name="" userId="" providerId="" clId="Web-{6237BC9E-6435-4B8B-B721-D7D819040C07}" dt="2020-04-21T08:29:37.975" v="391" actId="14100"/>
          <ac:picMkLst>
            <pc:docMk/>
            <pc:sldMk cId="2788563683" sldId="274"/>
            <ac:picMk id="3" creationId="{BAB84B22-9288-4C2A-B758-31611A625DD0}"/>
          </ac:picMkLst>
        </pc:picChg>
        <pc:picChg chg="add mod">
          <ac:chgData name="" userId="" providerId="" clId="Web-{6237BC9E-6435-4B8B-B721-D7D819040C07}" dt="2020-04-21T08:29:28.381" v="389" actId="14100"/>
          <ac:picMkLst>
            <pc:docMk/>
            <pc:sldMk cId="2788563683" sldId="274"/>
            <ac:picMk id="5" creationId="{25E657ED-7B5A-45B2-B443-EE7D2A99ED16}"/>
          </ac:picMkLst>
        </pc:picChg>
        <pc:picChg chg="add mod">
          <ac:chgData name="" userId="" providerId="" clId="Web-{6237BC9E-6435-4B8B-B721-D7D819040C07}" dt="2020-04-21T08:29:25.037" v="388" actId="14100"/>
          <ac:picMkLst>
            <pc:docMk/>
            <pc:sldMk cId="2788563683" sldId="274"/>
            <ac:picMk id="7" creationId="{7B8C3C9A-F76C-4605-A5FD-E459217E8051}"/>
          </ac:picMkLst>
        </pc:picChg>
        <pc:picChg chg="add mod">
          <ac:chgData name="" userId="" providerId="" clId="Web-{6237BC9E-6435-4B8B-B721-D7D819040C07}" dt="2020-04-21T08:31:09.618" v="397" actId="14100"/>
          <ac:picMkLst>
            <pc:docMk/>
            <pc:sldMk cId="2788563683" sldId="274"/>
            <ac:picMk id="9" creationId="{99975AE3-95A5-4B2D-8B4A-9D8B96134DE5}"/>
          </ac:picMkLst>
        </pc:picChg>
      </pc:sldChg>
      <pc:sldChg chg="addSp modSp new">
        <pc:chgData name="" userId="" providerId="" clId="Web-{6237BC9E-6435-4B8B-B721-D7D819040C07}" dt="2020-04-21T08:32:34.309" v="405" actId="14100"/>
        <pc:sldMkLst>
          <pc:docMk/>
          <pc:sldMk cId="3602902826" sldId="275"/>
        </pc:sldMkLst>
        <pc:spChg chg="add mod">
          <ac:chgData name="" userId="" providerId="" clId="Web-{6237BC9E-6435-4B8B-B721-D7D819040C07}" dt="2020-04-21T08:31:36.087" v="400" actId="14100"/>
          <ac:spMkLst>
            <pc:docMk/>
            <pc:sldMk cId="3602902826" sldId="275"/>
            <ac:spMk id="2" creationId="{D7AD35BF-48A9-46E9-94AB-05CBAC9C186B}"/>
          </ac:spMkLst>
        </pc:spChg>
        <pc:picChg chg="add mod">
          <ac:chgData name="" userId="" providerId="" clId="Web-{6237BC9E-6435-4B8B-B721-D7D819040C07}" dt="2020-04-21T08:32:34.309" v="405" actId="14100"/>
          <ac:picMkLst>
            <pc:docMk/>
            <pc:sldMk cId="3602902826" sldId="275"/>
            <ac:picMk id="3" creationId="{BA830D16-6AE0-4DCB-9772-A26AB633B883}"/>
          </ac:picMkLst>
        </pc:picChg>
      </pc:sldChg>
      <pc:sldChg chg="addSp delSp modSp new">
        <pc:chgData name="" userId="" providerId="" clId="Web-{6237BC9E-6435-4B8B-B721-D7D819040C07}" dt="2020-04-21T08:49:59.999" v="791" actId="20577"/>
        <pc:sldMkLst>
          <pc:docMk/>
          <pc:sldMk cId="1670986173" sldId="276"/>
        </pc:sldMkLst>
        <pc:spChg chg="add mod">
          <ac:chgData name="" userId="" providerId="" clId="Web-{6237BC9E-6435-4B8B-B721-D7D819040C07}" dt="2020-04-21T08:49:59.999" v="791" actId="20577"/>
          <ac:spMkLst>
            <pc:docMk/>
            <pc:sldMk cId="1670986173" sldId="276"/>
            <ac:spMk id="2" creationId="{C1C35464-04AB-43C9-9FE0-A00875680D22}"/>
          </ac:spMkLst>
        </pc:spChg>
        <pc:picChg chg="add del mod">
          <ac:chgData name="" userId="" providerId="" clId="Web-{6237BC9E-6435-4B8B-B721-D7D819040C07}" dt="2020-04-21T08:43:40.281" v="411"/>
          <ac:picMkLst>
            <pc:docMk/>
            <pc:sldMk cId="1670986173" sldId="276"/>
            <ac:picMk id="3" creationId="{263D325D-65F7-4A3E-AC52-7A72902E93AC}"/>
          </ac:picMkLst>
        </pc:picChg>
        <pc:picChg chg="add mod">
          <ac:chgData name="" userId="" providerId="" clId="Web-{6237BC9E-6435-4B8B-B721-D7D819040C07}" dt="2020-04-21T08:44:00.641" v="415" actId="1076"/>
          <ac:picMkLst>
            <pc:docMk/>
            <pc:sldMk cId="1670986173" sldId="276"/>
            <ac:picMk id="5" creationId="{D2FECEFA-D61C-40DD-9ECA-D2DA9B1AACDA}"/>
          </ac:picMkLst>
        </pc:picChg>
      </pc:sldChg>
      <pc:sldMasterChg chg="del delSldLayout">
        <pc:chgData name="" userId="" providerId="" clId="Web-{6237BC9E-6435-4B8B-B721-D7D819040C07}" dt="2020-04-21T07:13:55.028" v="0"/>
        <pc:sldMasterMkLst>
          <pc:docMk/>
          <pc:sldMasterMk cId="2942399290" sldId="2147483648"/>
        </pc:sldMasterMkLst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678139249" sldId="2147483649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664932848" sldId="2147483650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568831042" sldId="2147483651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812621745" sldId="2147483652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772103652" sldId="2147483653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661298129" sldId="2147483654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3272354713" sldId="2147483655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973180068" sldId="2147483656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663214541" sldId="2147483657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2672894784" sldId="2147483658"/>
          </pc:sldLayoutMkLst>
        </pc:sldLayoutChg>
        <pc:sldLayoutChg chg="del">
          <pc:chgData name="" userId="" providerId="" clId="Web-{6237BC9E-6435-4B8B-B721-D7D819040C07}" dt="2020-04-21T07:13:55.028" v="0"/>
          <pc:sldLayoutMkLst>
            <pc:docMk/>
            <pc:sldMasterMk cId="2942399290" sldId="2147483648"/>
            <pc:sldLayoutMk cId="1009476773" sldId="2147483659"/>
          </pc:sldLayoutMkLst>
        </pc:sldLayoutChg>
      </pc:sldMasterChg>
      <pc:sldMasterChg chg="add addSldLayout modSldLayout">
        <pc:chgData name="" userId="" providerId="" clId="Web-{6237BC9E-6435-4B8B-B721-D7D819040C07}" dt="2020-04-21T07:13:55.028" v="0"/>
        <pc:sldMasterMkLst>
          <pc:docMk/>
          <pc:sldMasterMk cId="2525368262" sldId="2147483660"/>
        </pc:sldMasterMkLst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1448816400" sldId="2147483661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1484005322" sldId="2147483662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462536247" sldId="2147483663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304664685" sldId="2147483664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3551986620" sldId="2147483665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69529024" sldId="2147483666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951500324" sldId="2147483667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3472680541" sldId="2147483668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278651791" sldId="2147483669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1632256182" sldId="2147483670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3682559686" sldId="2147483671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824222540" sldId="2147483672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553641294" sldId="2147483673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899688487" sldId="2147483674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4273979851" sldId="2147483675"/>
          </pc:sldLayoutMkLst>
        </pc:sldLayoutChg>
        <pc:sldLayoutChg chg="add mod replId">
          <pc:chgData name="" userId="" providerId="" clId="Web-{6237BC9E-6435-4B8B-B721-D7D819040C07}" dt="2020-04-21T07:13:55.028" v="0"/>
          <pc:sldLayoutMkLst>
            <pc:docMk/>
            <pc:sldMasterMk cId="2525368262" sldId="2147483660"/>
            <pc:sldLayoutMk cId="2614698915" sldId="2147483676"/>
          </pc:sldLayoutMkLst>
        </pc:sldLayoutChg>
      </pc:sldMasterChg>
    </pc:docChg>
  </pc:docChgLst>
  <pc:docChgLst>
    <pc:chgData clId="Web-{DA596847-E26E-4BBA-9BD5-2EA4092E3E06}"/>
    <pc:docChg chg="modSld">
      <pc:chgData name="" userId="" providerId="" clId="Web-{DA596847-E26E-4BBA-9BD5-2EA4092E3E06}" dt="2020-04-21T10:07:51.149" v="2914" actId="20577"/>
      <pc:docMkLst>
        <pc:docMk/>
      </pc:docMkLst>
      <pc:sldChg chg="modSp">
        <pc:chgData name="" userId="" providerId="" clId="Web-{DA596847-E26E-4BBA-9BD5-2EA4092E3E06}" dt="2020-04-21T09:35:05.263" v="44" actId="14100"/>
        <pc:sldMkLst>
          <pc:docMk/>
          <pc:sldMk cId="3980352427" sldId="265"/>
        </pc:sldMkLst>
        <pc:spChg chg="mod">
          <ac:chgData name="" userId="" providerId="" clId="Web-{DA596847-E26E-4BBA-9BD5-2EA4092E3E06}" dt="2020-04-21T09:34:47.465" v="41" actId="20577"/>
          <ac:spMkLst>
            <pc:docMk/>
            <pc:sldMk cId="3980352427" sldId="265"/>
            <ac:spMk id="2" creationId="{B986F604-9884-49CE-8E8A-CCD35CC33623}"/>
          </ac:spMkLst>
        </pc:spChg>
        <pc:picChg chg="mod">
          <ac:chgData name="" userId="" providerId="" clId="Web-{DA596847-E26E-4BBA-9BD5-2EA4092E3E06}" dt="2020-04-21T09:35:05.263" v="44" actId="14100"/>
          <ac:picMkLst>
            <pc:docMk/>
            <pc:sldMk cId="3980352427" sldId="265"/>
            <ac:picMk id="3" creationId="{13532CAB-3BDA-4595-81CE-6015BD33E03C}"/>
          </ac:picMkLst>
        </pc:picChg>
      </pc:sldChg>
      <pc:sldChg chg="modSp">
        <pc:chgData name="" userId="" providerId="" clId="Web-{DA596847-E26E-4BBA-9BD5-2EA4092E3E06}" dt="2020-04-21T09:38:47.676" v="379" actId="20577"/>
        <pc:sldMkLst>
          <pc:docMk/>
          <pc:sldMk cId="643646714" sldId="266"/>
        </pc:sldMkLst>
        <pc:spChg chg="mod">
          <ac:chgData name="" userId="" providerId="" clId="Web-{DA596847-E26E-4BBA-9BD5-2EA4092E3E06}" dt="2020-04-21T09:38:47.676" v="379" actId="20577"/>
          <ac:spMkLst>
            <pc:docMk/>
            <pc:sldMk cId="643646714" sldId="266"/>
            <ac:spMk id="2" creationId="{657CE341-7997-48CA-9E3C-7C9BBEC1E184}"/>
          </ac:spMkLst>
        </pc:spChg>
      </pc:sldChg>
      <pc:sldChg chg="modSp">
        <pc:chgData name="" userId="" providerId="" clId="Web-{DA596847-E26E-4BBA-9BD5-2EA4092E3E06}" dt="2020-04-21T09:42:30.776" v="605" actId="20577"/>
        <pc:sldMkLst>
          <pc:docMk/>
          <pc:sldMk cId="904903834" sldId="267"/>
        </pc:sldMkLst>
        <pc:spChg chg="mod">
          <ac:chgData name="" userId="" providerId="" clId="Web-{DA596847-E26E-4BBA-9BD5-2EA4092E3E06}" dt="2020-04-21T09:42:30.776" v="605" actId="20577"/>
          <ac:spMkLst>
            <pc:docMk/>
            <pc:sldMk cId="904903834" sldId="267"/>
            <ac:spMk id="2" creationId="{57C0BB96-0ED1-46C6-A77E-30B658BFAC76}"/>
          </ac:spMkLst>
        </pc:spChg>
        <pc:picChg chg="mod">
          <ac:chgData name="" userId="" providerId="" clId="Web-{DA596847-E26E-4BBA-9BD5-2EA4092E3E06}" dt="2020-04-21T09:41:19.290" v="535" actId="14100"/>
          <ac:picMkLst>
            <pc:docMk/>
            <pc:sldMk cId="904903834" sldId="267"/>
            <ac:picMk id="3" creationId="{33C4F801-15D8-4E6A-9FCC-DBC0886C5B51}"/>
          </ac:picMkLst>
        </pc:picChg>
        <pc:picChg chg="mod">
          <ac:chgData name="" userId="" providerId="" clId="Web-{DA596847-E26E-4BBA-9BD5-2EA4092E3E06}" dt="2020-04-21T09:42:14.979" v="594" actId="14100"/>
          <ac:picMkLst>
            <pc:docMk/>
            <pc:sldMk cId="904903834" sldId="267"/>
            <ac:picMk id="7" creationId="{46D798E9-46F0-4B4B-812B-C4C23D7189A5}"/>
          </ac:picMkLst>
        </pc:picChg>
      </pc:sldChg>
      <pc:sldChg chg="modSp">
        <pc:chgData name="" userId="" providerId="" clId="Web-{DA596847-E26E-4BBA-9BD5-2EA4092E3E06}" dt="2020-04-21T09:46:13.158" v="1015" actId="20577"/>
        <pc:sldMkLst>
          <pc:docMk/>
          <pc:sldMk cId="3617121157" sldId="268"/>
        </pc:sldMkLst>
        <pc:spChg chg="mod">
          <ac:chgData name="" userId="" providerId="" clId="Web-{DA596847-E26E-4BBA-9BD5-2EA4092E3E06}" dt="2020-04-21T09:46:13.158" v="1015" actId="20577"/>
          <ac:spMkLst>
            <pc:docMk/>
            <pc:sldMk cId="3617121157" sldId="268"/>
            <ac:spMk id="2" creationId="{D9D80614-4DD8-4BFD-B770-BA159FD7B066}"/>
          </ac:spMkLst>
        </pc:spChg>
      </pc:sldChg>
      <pc:sldChg chg="modSp">
        <pc:chgData name="" userId="" providerId="" clId="Web-{DA596847-E26E-4BBA-9BD5-2EA4092E3E06}" dt="2020-04-21T09:49:52.320" v="1257" actId="20577"/>
        <pc:sldMkLst>
          <pc:docMk/>
          <pc:sldMk cId="156082301" sldId="269"/>
        </pc:sldMkLst>
        <pc:spChg chg="mod">
          <ac:chgData name="" userId="" providerId="" clId="Web-{DA596847-E26E-4BBA-9BD5-2EA4092E3E06}" dt="2020-04-21T09:49:52.320" v="1257" actId="20577"/>
          <ac:spMkLst>
            <pc:docMk/>
            <pc:sldMk cId="156082301" sldId="269"/>
            <ac:spMk id="2" creationId="{A01219E7-73FB-4825-9A61-0477F2C44A0B}"/>
          </ac:spMkLst>
        </pc:spChg>
      </pc:sldChg>
      <pc:sldChg chg="modSp">
        <pc:chgData name="" userId="" providerId="" clId="Web-{DA596847-E26E-4BBA-9BD5-2EA4092E3E06}" dt="2020-04-21T09:55:41.362" v="1808" actId="20577"/>
        <pc:sldMkLst>
          <pc:docMk/>
          <pc:sldMk cId="4290292558" sldId="270"/>
        </pc:sldMkLst>
        <pc:spChg chg="mod">
          <ac:chgData name="" userId="" providerId="" clId="Web-{DA596847-E26E-4BBA-9BD5-2EA4092E3E06}" dt="2020-04-21T09:55:41.362" v="1808" actId="20577"/>
          <ac:spMkLst>
            <pc:docMk/>
            <pc:sldMk cId="4290292558" sldId="270"/>
            <ac:spMk id="2" creationId="{E35B36C0-D4CB-45A8-8814-CA51BD26D11B}"/>
          </ac:spMkLst>
        </pc:spChg>
      </pc:sldChg>
      <pc:sldChg chg="modSp">
        <pc:chgData name="" userId="" providerId="" clId="Web-{DA596847-E26E-4BBA-9BD5-2EA4092E3E06}" dt="2020-04-21T09:59:50.260" v="2224" actId="20577"/>
        <pc:sldMkLst>
          <pc:docMk/>
          <pc:sldMk cId="156595433" sldId="273"/>
        </pc:sldMkLst>
        <pc:spChg chg="mod">
          <ac:chgData name="" userId="" providerId="" clId="Web-{DA596847-E26E-4BBA-9BD5-2EA4092E3E06}" dt="2020-04-21T09:59:50.260" v="2224" actId="20577"/>
          <ac:spMkLst>
            <pc:docMk/>
            <pc:sldMk cId="156595433" sldId="273"/>
            <ac:spMk id="2" creationId="{0FC7E385-7E31-4A3D-B657-B61A8E0046E0}"/>
          </ac:spMkLst>
        </pc:spChg>
        <pc:picChg chg="mod">
          <ac:chgData name="" userId="" providerId="" clId="Web-{DA596847-E26E-4BBA-9BD5-2EA4092E3E06}" dt="2020-04-21T09:58:36.117" v="2189" actId="14100"/>
          <ac:picMkLst>
            <pc:docMk/>
            <pc:sldMk cId="156595433" sldId="273"/>
            <ac:picMk id="7" creationId="{55B596BE-5785-4894-A770-B052FB6E17B4}"/>
          </ac:picMkLst>
        </pc:picChg>
      </pc:sldChg>
      <pc:sldChg chg="modSp">
        <pc:chgData name="" userId="" providerId="" clId="Web-{DA596847-E26E-4BBA-9BD5-2EA4092E3E06}" dt="2020-04-21T10:02:34.624" v="2523" actId="20577"/>
        <pc:sldMkLst>
          <pc:docMk/>
          <pc:sldMk cId="2788563683" sldId="274"/>
        </pc:sldMkLst>
        <pc:spChg chg="mod">
          <ac:chgData name="" userId="" providerId="" clId="Web-{DA596847-E26E-4BBA-9BD5-2EA4092E3E06}" dt="2020-04-21T10:02:34.624" v="2523" actId="20577"/>
          <ac:spMkLst>
            <pc:docMk/>
            <pc:sldMk cId="2788563683" sldId="274"/>
            <ac:spMk id="2" creationId="{CB30861D-2B06-4C43-898A-DB33FE23E1A1}"/>
          </ac:spMkLst>
        </pc:spChg>
      </pc:sldChg>
      <pc:sldChg chg="modSp">
        <pc:chgData name="" userId="" providerId="" clId="Web-{DA596847-E26E-4BBA-9BD5-2EA4092E3E06}" dt="2020-04-21T10:06:48.710" v="2899" actId="20577"/>
        <pc:sldMkLst>
          <pc:docMk/>
          <pc:sldMk cId="3602902826" sldId="275"/>
        </pc:sldMkLst>
        <pc:spChg chg="mod">
          <ac:chgData name="" userId="" providerId="" clId="Web-{DA596847-E26E-4BBA-9BD5-2EA4092E3E06}" dt="2020-04-21T10:06:48.710" v="2899" actId="20577"/>
          <ac:spMkLst>
            <pc:docMk/>
            <pc:sldMk cId="3602902826" sldId="275"/>
            <ac:spMk id="2" creationId="{D7AD35BF-48A9-46E9-94AB-05CBAC9C186B}"/>
          </ac:spMkLst>
        </pc:spChg>
      </pc:sldChg>
      <pc:sldChg chg="modSp">
        <pc:chgData name="" userId="" providerId="" clId="Web-{DA596847-E26E-4BBA-9BD5-2EA4092E3E06}" dt="2020-04-21T10:07:51.149" v="2913" actId="20577"/>
        <pc:sldMkLst>
          <pc:docMk/>
          <pc:sldMk cId="1670986173" sldId="276"/>
        </pc:sldMkLst>
        <pc:spChg chg="mod">
          <ac:chgData name="" userId="" providerId="" clId="Web-{DA596847-E26E-4BBA-9BD5-2EA4092E3E06}" dt="2020-04-21T10:07:51.149" v="2913" actId="20577"/>
          <ac:spMkLst>
            <pc:docMk/>
            <pc:sldMk cId="1670986173" sldId="276"/>
            <ac:spMk id="2" creationId="{C1C35464-04AB-43C9-9FE0-A00875680D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559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2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64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8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7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0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0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5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rho1OQma4k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60" y="1000866"/>
            <a:ext cx="6236831" cy="1932790"/>
          </a:xfrm>
        </p:spPr>
        <p:txBody>
          <a:bodyPr/>
          <a:lstStyle/>
          <a:p>
            <a:pPr algn="ctr"/>
            <a:r>
              <a:rPr lang="en-US" sz="4500" i="1" dirty="0" err="1">
                <a:latin typeface="Comic Sans MS"/>
              </a:rPr>
              <a:t>Путешествие</a:t>
            </a:r>
            <a:r>
              <a:rPr lang="en-US" sz="4500" i="1" dirty="0">
                <a:latin typeface="Comic Sans MS"/>
              </a:rPr>
              <a:t> </a:t>
            </a:r>
            <a:r>
              <a:rPr lang="ru-RU" sz="4500" i="1" dirty="0" smtClean="0">
                <a:latin typeface="Comic Sans MS"/>
              </a:rPr>
              <a:t/>
            </a:r>
            <a:br>
              <a:rPr lang="ru-RU" sz="4500" i="1" dirty="0" smtClean="0">
                <a:latin typeface="Comic Sans MS"/>
              </a:rPr>
            </a:br>
            <a:r>
              <a:rPr lang="en-US" sz="4500" i="1" dirty="0" smtClean="0">
                <a:latin typeface="Comic Sans MS"/>
              </a:rPr>
              <a:t>в </a:t>
            </a:r>
            <a:r>
              <a:rPr lang="en-US" sz="4500" i="1" dirty="0" err="1">
                <a:latin typeface="Comic Sans MS"/>
              </a:rPr>
              <a:t>мир</a:t>
            </a:r>
            <a:r>
              <a:rPr lang="en-US" sz="4500" i="1" dirty="0">
                <a:latin typeface="Comic Sans MS"/>
              </a:rPr>
              <a:t> </a:t>
            </a:r>
            <a:r>
              <a:rPr lang="en-US" sz="4500" i="1" dirty="0" err="1" smtClean="0">
                <a:latin typeface="Comic Sans MS"/>
              </a:rPr>
              <a:t>природы</a:t>
            </a:r>
            <a:r>
              <a:rPr lang="ru-RU" i="1" dirty="0">
                <a:latin typeface="Comic Sans MS"/>
              </a:rPr>
              <a:t/>
            </a:r>
            <a:br>
              <a:rPr lang="ru-RU" i="1" dirty="0">
                <a:latin typeface="Comic Sans MS"/>
              </a:rPr>
            </a:br>
            <a:r>
              <a:rPr lang="ru-RU" sz="1800" i="1" dirty="0" smtClean="0">
                <a:latin typeface="Comic Sans MS"/>
              </a:rPr>
              <a:t>Составитель: </a:t>
            </a:r>
            <a:r>
              <a:rPr lang="en-US" sz="1800" i="1" dirty="0" err="1" smtClean="0">
                <a:latin typeface="Comic Sans MS"/>
              </a:rPr>
              <a:t>педагог</a:t>
            </a:r>
            <a:r>
              <a:rPr lang="ru-RU" sz="1800" i="1" dirty="0" smtClean="0">
                <a:latin typeface="Comic Sans MS"/>
              </a:rPr>
              <a:t> дополнительного образования</a:t>
            </a:r>
            <a:r>
              <a:rPr lang="en-US" sz="1800" i="1" dirty="0" smtClean="0">
                <a:latin typeface="Comic Sans MS"/>
              </a:rPr>
              <a:t> </a:t>
            </a:r>
            <a:r>
              <a:rPr lang="en-US" sz="1800" i="1" dirty="0">
                <a:latin typeface="Comic Sans MS"/>
              </a:rPr>
              <a:t> </a:t>
            </a:r>
            <a:r>
              <a:rPr lang="ru-RU" sz="1800" i="1" dirty="0" smtClean="0">
                <a:latin typeface="Comic Sans MS"/>
              </a:rPr>
              <a:t/>
            </a:r>
            <a:br>
              <a:rPr lang="ru-RU" sz="1800" i="1" dirty="0" smtClean="0">
                <a:latin typeface="Comic Sans MS"/>
              </a:rPr>
            </a:br>
            <a:r>
              <a:rPr lang="en-US" sz="1800" i="1" dirty="0" err="1" smtClean="0">
                <a:latin typeface="Comic Sans MS"/>
              </a:rPr>
              <a:t>Крючкова</a:t>
            </a:r>
            <a:r>
              <a:rPr lang="en-US" sz="1800" i="1" dirty="0">
                <a:latin typeface="Comic Sans MS"/>
              </a:rPr>
              <a:t> </a:t>
            </a:r>
            <a:r>
              <a:rPr lang="ru-RU" sz="1800" i="1" dirty="0" smtClean="0">
                <a:latin typeface="Comic Sans MS"/>
              </a:rPr>
              <a:t>Екатерина Николаевна</a:t>
            </a:r>
            <a:endParaRPr lang="en-US" sz="1800" i="1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 descr="Изображение выглядит как животное, млекопитающее, внешний, б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7C5B5B7-D9F7-427F-A9FF-76734095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3" y="3040520"/>
            <a:ext cx="7874842" cy="36136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0009" y="-114396"/>
            <a:ext cx="6710082" cy="1115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«Центр дополнительного образования г. Балаково Саратовской области</a:t>
            </a:r>
          </a:p>
          <a:p>
            <a:pPr algn="ctr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Объединение «Детский фитнес»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6F604-9884-49CE-8E8A-CCD35CC33623}"/>
              </a:ext>
            </a:extLst>
          </p:cNvPr>
          <p:cNvSpPr txBox="1"/>
          <p:nvPr/>
        </p:nvSpPr>
        <p:spPr>
          <a:xfrm>
            <a:off x="259903" y="316814"/>
            <a:ext cx="88233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/>
              <a:t>-</a:t>
            </a:r>
            <a:r>
              <a:rPr lang="ru-RU" sz="1600" dirty="0">
                <a:latin typeface="Cambria"/>
              </a:rPr>
              <a:t> А теперь, </a:t>
            </a:r>
            <a:r>
              <a:rPr lang="ru-RU" sz="1600" dirty="0" smtClean="0">
                <a:latin typeface="Cambria"/>
              </a:rPr>
              <a:t>ребята, </a:t>
            </a:r>
            <a:r>
              <a:rPr lang="ru-RU" sz="1600" dirty="0">
                <a:latin typeface="Cambria"/>
              </a:rPr>
              <a:t>мы с вами отправимся в путешествие по морю! И нас ждут там удивительные морские обитатели. Ведь они очень любят воду и с радостью ждут вас к себе в гости! Идём вперед  по волнам, раскрыв все паруса!</a:t>
            </a:r>
          </a:p>
        </p:txBody>
      </p:sp>
      <p:pic>
        <p:nvPicPr>
          <p:cNvPr id="3" name="Рисунок 3" descr="Изображение выглядит как знак, кроват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3532CAB-3BDA-4595-81CE-6015BD33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0" y="1419391"/>
            <a:ext cx="8747505" cy="51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CE341-7997-48CA-9E3C-7C9BBEC1E184}"/>
              </a:ext>
            </a:extLst>
          </p:cNvPr>
          <p:cNvSpPr txBox="1"/>
          <p:nvPr/>
        </p:nvSpPr>
        <p:spPr>
          <a:xfrm>
            <a:off x="193504" y="269387"/>
            <a:ext cx="3805573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-</a:t>
            </a:r>
            <a:r>
              <a:rPr lang="ru-RU" sz="1600" dirty="0">
                <a:latin typeface="Cambria"/>
              </a:rPr>
              <a:t> А вот </a:t>
            </a:r>
            <a:r>
              <a:rPr lang="ru-RU" sz="1600" dirty="0" smtClean="0">
                <a:latin typeface="Cambria"/>
              </a:rPr>
              <a:t>и первая </a:t>
            </a:r>
            <a:r>
              <a:rPr lang="ru-RU" sz="1600" dirty="0">
                <a:latin typeface="Cambria"/>
              </a:rPr>
              <a:t>гостья на нашем кораблике - морская черепашка!</a:t>
            </a:r>
          </a:p>
          <a:p>
            <a:r>
              <a:rPr lang="ru-RU" sz="1600" dirty="0">
                <a:latin typeface="Cambria"/>
              </a:rPr>
              <a:t>Давайте знакомиться!</a:t>
            </a:r>
          </a:p>
          <a:p>
            <a:r>
              <a:rPr lang="ru-RU" sz="1600" dirty="0">
                <a:latin typeface="Cambria"/>
              </a:rPr>
              <a:t>Садимся, разведя колени в стороны, соединяем ступни вместе, а далее делаем следующее... ( листаем страничку дальше)</a:t>
            </a:r>
          </a:p>
        </p:txBody>
      </p:sp>
      <p:pic>
        <p:nvPicPr>
          <p:cNvPr id="3" name="Рисунок 3" descr="Изображение выглядит как рисунок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A68D01E-4BAE-45C7-AD52-0DAB8431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86" y="124391"/>
            <a:ext cx="4061681" cy="2255384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сидит, женщина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69090A-3B94-4038-BD5A-D820C360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6" y="2453307"/>
            <a:ext cx="7647190" cy="42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0BB96-0ED1-46C6-A77E-30B658BFAC76}"/>
              </a:ext>
            </a:extLst>
          </p:cNvPr>
          <p:cNvSpPr txBox="1"/>
          <p:nvPr/>
        </p:nvSpPr>
        <p:spPr>
          <a:xfrm>
            <a:off x="345272" y="221960"/>
            <a:ext cx="84819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Cambria"/>
              </a:rPr>
              <a:t>Просовываем </a:t>
            </a:r>
            <a:r>
              <a:rPr lang="ru-RU" sz="1600" dirty="0">
                <a:latin typeface="Cambria"/>
              </a:rPr>
              <a:t>ручки </a:t>
            </a:r>
            <a:r>
              <a:rPr lang="ru-RU" sz="1600" dirty="0" smtClean="0">
                <a:latin typeface="Cambria"/>
              </a:rPr>
              <a:t>как показано на картинке и </a:t>
            </a:r>
            <a:r>
              <a:rPr lang="ru-RU" sz="1600" dirty="0">
                <a:latin typeface="Cambria"/>
              </a:rPr>
              <a:t>наклоняемся всем туловищем вниз</a:t>
            </a:r>
            <a:r>
              <a:rPr lang="ru-RU" sz="1600" dirty="0" smtClean="0">
                <a:latin typeface="Cambria"/>
              </a:rPr>
              <a:t>,</a:t>
            </a:r>
          </a:p>
          <a:p>
            <a:r>
              <a:rPr lang="ru-RU" sz="1600" dirty="0" smtClean="0">
                <a:latin typeface="Cambria"/>
              </a:rPr>
              <a:t> </a:t>
            </a:r>
            <a:r>
              <a:rPr lang="ru-RU" sz="1600" dirty="0">
                <a:latin typeface="Cambria"/>
              </a:rPr>
              <a:t>как будто прячемся в </a:t>
            </a:r>
            <a:r>
              <a:rPr lang="ru-RU" sz="1600" dirty="0" smtClean="0">
                <a:latin typeface="Cambria"/>
              </a:rPr>
              <a:t>панцирь</a:t>
            </a:r>
            <a:r>
              <a:rPr lang="ru-RU" sz="1600" dirty="0">
                <a:latin typeface="Cambria"/>
              </a:rPr>
              <a:t>!</a:t>
            </a:r>
            <a:r>
              <a:rPr lang="ru-RU" sz="1600" dirty="0"/>
              <a:t> </a:t>
            </a:r>
            <a:r>
              <a:rPr lang="ru-RU" sz="1600" dirty="0" smtClean="0">
                <a:latin typeface="Cambria"/>
              </a:rPr>
              <a:t>Думаю, </a:t>
            </a:r>
            <a:r>
              <a:rPr lang="ru-RU" sz="1600" dirty="0">
                <a:latin typeface="Cambria"/>
              </a:rPr>
              <a:t>черепашка у вас получилась!</a:t>
            </a:r>
          </a:p>
        </p:txBody>
      </p:sp>
      <p:pic>
        <p:nvPicPr>
          <p:cNvPr id="3" name="Рисунок 3" descr="Изображение выглядит как стол, мужчина, игрушк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3C4F801-15D8-4E6A-9FCC-DBC0886C5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5" y="843031"/>
            <a:ext cx="4365216" cy="2402177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укладывает, дисплей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F32B6D0-F27E-4692-86CE-7B9A0CE0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55" y="3247369"/>
            <a:ext cx="6433050" cy="3569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31" y="4324233"/>
            <a:ext cx="2980878" cy="1910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27" y="843031"/>
            <a:ext cx="4586705" cy="22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80614-4DD8-4BFD-B770-BA159FD7B066}"/>
              </a:ext>
            </a:extLst>
          </p:cNvPr>
          <p:cNvSpPr txBox="1"/>
          <p:nvPr/>
        </p:nvSpPr>
        <p:spPr>
          <a:xfrm>
            <a:off x="221960" y="127105"/>
            <a:ext cx="37771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-А это кто?</a:t>
            </a:r>
          </a:p>
          <a:p>
            <a:r>
              <a:rPr lang="ru-RU" sz="1600" dirty="0">
                <a:latin typeface="Cambria"/>
              </a:rPr>
              <a:t>Ну конечно </a:t>
            </a:r>
            <a:r>
              <a:rPr lang="ru-RU" sz="1600" dirty="0" smtClean="0">
                <a:latin typeface="Cambria"/>
              </a:rPr>
              <a:t>же, </a:t>
            </a:r>
            <a:r>
              <a:rPr lang="ru-RU" sz="1600" dirty="0" err="1">
                <a:latin typeface="Cambria"/>
              </a:rPr>
              <a:t>крабик</a:t>
            </a:r>
            <a:r>
              <a:rPr lang="ru-RU" sz="1600" dirty="0">
                <a:latin typeface="Cambria"/>
              </a:rPr>
              <a:t>! Как его можно не узнать! Он живёт в воде , но иногда выходит подышать свежим морским воздухом!</a:t>
            </a:r>
          </a:p>
          <a:p>
            <a:r>
              <a:rPr lang="ru-RU" sz="1600" dirty="0">
                <a:latin typeface="Cambria"/>
              </a:rPr>
              <a:t>Садимся ровненько , выпрямляем спинку, делаем упор на кисти рук, которые располагаем под плечиками и делаем </a:t>
            </a:r>
            <a:r>
              <a:rPr lang="ru-RU" sz="1600" dirty="0" err="1">
                <a:latin typeface="Cambria"/>
              </a:rPr>
              <a:t>крабика</a:t>
            </a:r>
            <a:r>
              <a:rPr lang="ru-RU" sz="1600" dirty="0">
                <a:latin typeface="Cambria"/>
              </a:rPr>
              <a:t>!</a:t>
            </a:r>
          </a:p>
        </p:txBody>
      </p:sp>
      <p:pic>
        <p:nvPicPr>
          <p:cNvPr id="3" name="Рисунок 3" descr="Изображение выглядит как вода, пля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E97199-6375-48C9-93BB-ADA5A434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89" y="0"/>
            <a:ext cx="4962789" cy="2763357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мужчина, палатка, больш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E61B2F3-5A07-49DD-B8CD-C331008A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357"/>
            <a:ext cx="6518421" cy="4094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69" y="3578421"/>
            <a:ext cx="3433058" cy="22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219E7-73FB-4825-9A61-0477F2C44A0B}"/>
              </a:ext>
            </a:extLst>
          </p:cNvPr>
          <p:cNvSpPr txBox="1"/>
          <p:nvPr/>
        </p:nvSpPr>
        <p:spPr>
          <a:xfrm>
            <a:off x="250417" y="269387"/>
            <a:ext cx="569318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Вот он наш </a:t>
            </a:r>
            <a:r>
              <a:rPr lang="ru-RU" sz="1600" dirty="0" err="1">
                <a:latin typeface="Cambria"/>
              </a:rPr>
              <a:t>крабик</a:t>
            </a:r>
            <a:r>
              <a:rPr lang="ru-RU" sz="1600" dirty="0">
                <a:latin typeface="Cambria"/>
              </a:rPr>
              <a:t>! Попробуем так прогуляться по палубе вперед-назад!</a:t>
            </a:r>
            <a:endParaRPr lang="ru-RU" dirty="0"/>
          </a:p>
          <a:p>
            <a:r>
              <a:rPr lang="ru-RU" sz="1600" dirty="0" err="1" smtClean="0">
                <a:latin typeface="Cambria"/>
              </a:rPr>
              <a:t>Крабик</a:t>
            </a:r>
            <a:r>
              <a:rPr lang="ru-RU" sz="1600" dirty="0" smtClean="0">
                <a:latin typeface="Cambria"/>
              </a:rPr>
              <a:t> </a:t>
            </a:r>
            <a:r>
              <a:rPr lang="ru-RU" sz="1600" dirty="0">
                <a:latin typeface="Cambria"/>
              </a:rPr>
              <a:t>доволен и рад знакомству!</a:t>
            </a:r>
          </a:p>
          <a:p>
            <a:r>
              <a:rPr lang="ru-RU" sz="1600" dirty="0">
                <a:latin typeface="Cambria"/>
              </a:rPr>
              <a:t>Выполним так несколько раз и немного отдохнём!</a:t>
            </a:r>
          </a:p>
        </p:txBody>
      </p:sp>
      <p:pic>
        <p:nvPicPr>
          <p:cNvPr id="3" name="Рисунок 3" descr="Изображение выглядит как мужчина, воздушный змей, мяч, кач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5EA3176-2672-4CEA-A08E-701C9A50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86" y="2780324"/>
            <a:ext cx="7068576" cy="4076594"/>
          </a:xfrm>
          <a:prstGeom prst="rect">
            <a:avLst/>
          </a:prstGeom>
        </p:spPr>
      </p:pic>
      <p:pic>
        <p:nvPicPr>
          <p:cNvPr id="5" name="Рисунок 5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CB19AC-5B81-49E5-A0B4-1B9001118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72" y="-13855"/>
            <a:ext cx="2797622" cy="2797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400" y="1452891"/>
            <a:ext cx="5573131" cy="26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B36C0-D4CB-45A8-8814-CA51BD26D11B}"/>
              </a:ext>
            </a:extLst>
          </p:cNvPr>
          <p:cNvSpPr txBox="1"/>
          <p:nvPr/>
        </p:nvSpPr>
        <p:spPr>
          <a:xfrm>
            <a:off x="221961" y="136590"/>
            <a:ext cx="870007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-</a:t>
            </a:r>
            <a:r>
              <a:rPr lang="ru-RU" sz="1600" dirty="0">
                <a:latin typeface="Cambria"/>
              </a:rPr>
              <a:t>А теперь мы с вами переместимся на дно морское и посмотрим на его обитателей. На дне морском кипит своя тайная жизнь и этот подводный мир очень интересен и богат, поэтому </a:t>
            </a:r>
            <a:r>
              <a:rPr lang="ru-RU" sz="1600" dirty="0" smtClean="0">
                <a:latin typeface="Cambria"/>
              </a:rPr>
              <a:t>давайте-ка </a:t>
            </a:r>
            <a:r>
              <a:rPr lang="ru-RU" sz="1600" dirty="0">
                <a:latin typeface="Cambria"/>
              </a:rPr>
              <a:t>ненадолго окунёмся и заглянем в его глубины!</a:t>
            </a:r>
          </a:p>
        </p:txBody>
      </p:sp>
      <p:pic>
        <p:nvPicPr>
          <p:cNvPr id="3" name="Рисунок 3" descr="Изображение выглядит как кровать, лети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6F28C6C-AC78-41D1-A0EC-F68C16DD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" y="1362478"/>
            <a:ext cx="9060527" cy="54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идит, стол, спальня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3CA3B4A-B8DC-4ECC-9655-708DEC85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88" y="0"/>
            <a:ext cx="9181088" cy="69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55A0-81B8-4F27-BF18-F2748080D8E7}"/>
              </a:ext>
            </a:extLst>
          </p:cNvPr>
          <p:cNvSpPr txBox="1"/>
          <p:nvPr/>
        </p:nvSpPr>
        <p:spPr>
          <a:xfrm>
            <a:off x="70193" y="136590"/>
            <a:ext cx="86147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-А вот и первая обитательница морских глубин плывёт навстречу нам, думаю вы догадались кто это?!</a:t>
            </a:r>
          </a:p>
        </p:txBody>
      </p:sp>
      <p:pic>
        <p:nvPicPr>
          <p:cNvPr id="3" name="Рисунок 3" descr="Изображение выглядит как зонт, пляж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162A25-0347-4851-9700-BE1A4C00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87" y="3876129"/>
            <a:ext cx="5437073" cy="2985302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оздушное судно, пляж, летит, самол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0A21D7-317B-4AD2-8A62-47D8DBA2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77" y="937424"/>
            <a:ext cx="5408618" cy="2943774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тол, цветной, различные, мног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ABB428-749E-4234-95A4-0D70F5B94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5" y="3873045"/>
            <a:ext cx="3653803" cy="3019925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оздушный змей, внутренний, стол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4B1737-5AFA-4505-9095-899E0335D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84" y="933090"/>
            <a:ext cx="3492551" cy="29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6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7E385-7E31-4A3D-B657-B61A8E0046E0}"/>
              </a:ext>
            </a:extLst>
          </p:cNvPr>
          <p:cNvSpPr txBox="1"/>
          <p:nvPr/>
        </p:nvSpPr>
        <p:spPr>
          <a:xfrm>
            <a:off x="155563" y="3795"/>
            <a:ext cx="88613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/>
              <a:t>-</a:t>
            </a:r>
            <a:r>
              <a:rPr lang="ru-RU" sz="1600" dirty="0">
                <a:latin typeface="Cambria"/>
              </a:rPr>
              <a:t> Не все акулы бывают злые, вот например эта вполне миролюбивая хозяйка, встречает нас с улыбкой! Давайте и мы поприветствуем ее! Делаем упражнение "Акула" На вдохе прогибаем спинку, уводя ручки назад. На выдохе опускаемся в исходное положение! Здорово!</a:t>
            </a:r>
          </a:p>
        </p:txBody>
      </p:sp>
      <p:pic>
        <p:nvPicPr>
          <p:cNvPr id="3" name="Рисунок 3" descr="Изображение выглядит как спальня, комната, коробк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4A6703-DCF4-4EE6-8643-2B8A2A62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511"/>
            <a:ext cx="4924859" cy="2762625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человек, мужчин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D6B10A7-7C38-45F9-9C5C-9B7E7F83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40" y="3788907"/>
            <a:ext cx="5511060" cy="3071782"/>
          </a:xfrm>
          <a:prstGeom prst="rect">
            <a:avLst/>
          </a:prstGeom>
        </p:spPr>
      </p:pic>
      <p:pic>
        <p:nvPicPr>
          <p:cNvPr id="7" name="Рисунок 7" descr="Изображение выглядит как зонт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5B596BE-5785-4894-A770-B052FB6E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807" y="1020231"/>
            <a:ext cx="3862485" cy="2768676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1BB4B8B-F66A-4B1C-A48E-3362ED63A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144" y="3811749"/>
            <a:ext cx="3539978" cy="30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0861D-2B06-4C43-898A-DB33FE23E1A1}"/>
              </a:ext>
            </a:extLst>
          </p:cNvPr>
          <p:cNvSpPr txBox="1"/>
          <p:nvPr/>
        </p:nvSpPr>
        <p:spPr>
          <a:xfrm>
            <a:off x="127106" y="41737"/>
            <a:ext cx="878544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-</a:t>
            </a:r>
            <a:r>
              <a:rPr lang="ru-RU" sz="1600" dirty="0">
                <a:latin typeface="Cambria"/>
              </a:rPr>
              <a:t>А это морская звезда! Какая она красивая! Полежим как она, расслабив ручки и ножки , разведя их в точности как морская звезда! Дышим ровно, глубоко вдыхая носиком и выдыхая ртом!</a:t>
            </a:r>
          </a:p>
        </p:txBody>
      </p:sp>
      <p:pic>
        <p:nvPicPr>
          <p:cNvPr id="3" name="Рисунок 3" descr="Изображение выглядит как пропелл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AB84B22-9288-4C2A-B758-31611A62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" y="903511"/>
            <a:ext cx="4232420" cy="2529539"/>
          </a:xfrm>
          <a:prstGeom prst="rect">
            <a:avLst/>
          </a:prstGeom>
        </p:spPr>
      </p:pic>
      <p:pic>
        <p:nvPicPr>
          <p:cNvPr id="5" name="Рисунок 5" descr="Изображение выглядит как стол, мужчина, женщина, играе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5E657ED-7B5A-45B2-B443-EE7D2A99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17" y="3422619"/>
            <a:ext cx="5958776" cy="3370619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оздушный змей, летит, поле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B8C3C9A-F76C-4605-A5FD-E459217E8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7" y="3426913"/>
            <a:ext cx="3075191" cy="3362032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оздушный змей, цветной, летит, пляж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9975AE3-95A5-4B2D-8B4A-9D8B96134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45" y="893090"/>
            <a:ext cx="4801547" cy="25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1D7B799-CD4A-4262-AC49-9CBC26BB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3" y="262712"/>
            <a:ext cx="6679672" cy="63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D35BF-48A9-46E9-94AB-05CBAC9C186B}"/>
              </a:ext>
            </a:extLst>
          </p:cNvPr>
          <p:cNvSpPr txBox="1"/>
          <p:nvPr/>
        </p:nvSpPr>
        <p:spPr>
          <a:xfrm>
            <a:off x="288359" y="193503"/>
            <a:ext cx="56552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Положите ручки на живот, попробуйте надуйте его шариком. Выдыхайте. Сделайте так несколько раз! Молодцы! </a:t>
            </a:r>
            <a:endParaRPr lang="ru-RU"/>
          </a:p>
          <a:p>
            <a:r>
              <a:rPr lang="ru-RU" sz="1600" dirty="0">
                <a:latin typeface="Cambria"/>
              </a:rPr>
              <a:t>Полежите так немного, представьте себя лёгкой воздушной пушинкой, совсем невесомой. Как легко и спокойно!</a:t>
            </a:r>
            <a:endParaRPr lang="ru-RU"/>
          </a:p>
        </p:txBody>
      </p:sp>
      <p:pic>
        <p:nvPicPr>
          <p:cNvPr id="3" name="Рисунок 3" descr="Изображение выглядит как женщина, стол, мяч, зон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A830D16-6AE0-4DCB-9772-A26AB633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" y="2156078"/>
            <a:ext cx="8206833" cy="46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0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35464-04AB-43C9-9FE0-A00875680D22}"/>
              </a:ext>
            </a:extLst>
          </p:cNvPr>
          <p:cNvSpPr txBox="1"/>
          <p:nvPr/>
        </p:nvSpPr>
        <p:spPr>
          <a:xfrm>
            <a:off x="534981" y="278873"/>
            <a:ext cx="831117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Вот у подошло к концу наше путешествие в удивительный мир природы. И в конце его давайте-ка  еще раз заглянем в джунгли и посмотрим, как там  проходит гимнастика!  Ведь, как мы уже знаем, животные тоже очень любят заниматься упражнениями и быть сильными и крепкими! Смотрим все вместе:</a:t>
            </a:r>
          </a:p>
          <a:p>
            <a:r>
              <a:rPr lang="ru-RU" dirty="0">
                <a:ea typeface="+mn-lt"/>
                <a:cs typeface="+mn-lt"/>
                <a:hlinkClick r:id="rId2"/>
              </a:rPr>
              <a:t>https://www.youtube.com/watch?v=rho1OQma4kI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</p:txBody>
      </p:sp>
      <p:pic>
        <p:nvPicPr>
          <p:cNvPr id="5" name="Рисунок 5" descr="Изображение выглядит как стол, сидит, женщина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2FECEFA-D61C-40DD-9ECA-D2DA9B1A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0" y="1936580"/>
            <a:ext cx="8425000" cy="47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B9E0C-A226-43F2-9CCF-23CA682F5D75}"/>
              </a:ext>
            </a:extLst>
          </p:cNvPr>
          <p:cNvSpPr txBox="1"/>
          <p:nvPr/>
        </p:nvSpPr>
        <p:spPr>
          <a:xfrm>
            <a:off x="184019" y="117619"/>
            <a:ext cx="825426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Давайте сядем в удобную позу </a:t>
            </a:r>
            <a:r>
              <a:rPr lang="ru-RU" sz="1600" dirty="0" smtClean="0">
                <a:latin typeface="Cambria"/>
              </a:rPr>
              <a:t>по-турецки </a:t>
            </a:r>
            <a:r>
              <a:rPr lang="ru-RU" sz="1600" dirty="0">
                <a:latin typeface="Cambria"/>
              </a:rPr>
              <a:t>на солнечной полянке, дышим глубоко, ровно и приготовимся </a:t>
            </a:r>
            <a:r>
              <a:rPr lang="ru-RU" sz="1600" dirty="0" smtClean="0">
                <a:latin typeface="Cambria"/>
              </a:rPr>
              <a:t>к встрече </a:t>
            </a:r>
            <a:r>
              <a:rPr lang="ru-RU" sz="1600" dirty="0">
                <a:latin typeface="Cambria"/>
              </a:rPr>
              <a:t>с разными животными, которые обитают в нашей удивительной и сказочной природе. </a:t>
            </a:r>
            <a:endParaRPr lang="ru-RU" dirty="0"/>
          </a:p>
          <a:p>
            <a:r>
              <a:rPr lang="ru-RU" sz="1600" dirty="0">
                <a:latin typeface="Cambria"/>
              </a:rPr>
              <a:t>Выполняем упражнения, которые они </a:t>
            </a:r>
            <a:r>
              <a:rPr lang="ru-RU" sz="1600" dirty="0" smtClean="0">
                <a:latin typeface="Cambria"/>
              </a:rPr>
              <a:t>нам </a:t>
            </a:r>
            <a:r>
              <a:rPr lang="ru-RU" sz="1600" dirty="0">
                <a:latin typeface="Cambria"/>
              </a:rPr>
              <a:t>покажут!</a:t>
            </a:r>
            <a:endParaRPr lang="ru-RU" dirty="0"/>
          </a:p>
        </p:txBody>
      </p:sp>
      <p:pic>
        <p:nvPicPr>
          <p:cNvPr id="3" name="Рисунок 3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47D0F41-FCE2-4EF9-8B3C-7D7C3F78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1" y="1516501"/>
            <a:ext cx="8766478" cy="50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E06F50-E79E-47B9-9B7A-DDFD95552456}"/>
              </a:ext>
            </a:extLst>
          </p:cNvPr>
          <p:cNvSpPr txBox="1"/>
          <p:nvPr/>
        </p:nvSpPr>
        <p:spPr>
          <a:xfrm>
            <a:off x="345272" y="231445"/>
            <a:ext cx="6717614" cy="8598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</a:t>
            </a:r>
            <a:r>
              <a:rPr lang="ru-RU" sz="1600" dirty="0">
                <a:latin typeface="Cambria"/>
              </a:rPr>
              <a:t>В</a:t>
            </a:r>
            <a:r>
              <a:rPr lang="ru-RU" sz="1600" dirty="0" smtClean="0">
                <a:latin typeface="Cambria"/>
              </a:rPr>
              <a:t>станем </a:t>
            </a:r>
            <a:r>
              <a:rPr lang="ru-RU" sz="1600" dirty="0">
                <a:latin typeface="Cambria"/>
              </a:rPr>
              <a:t>на ножки, вытянем ручки вверх к солнышку, сделаем глубокий вдох носиком и на выдохе опустим ручки вниз. Вот так мы поздороваемся с ним!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CC94F37-721A-47E1-A2F6-EEEFEE65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5" y="1445591"/>
            <a:ext cx="8747504" cy="50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1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50892-B553-44A5-84C0-E0A299935FC2}"/>
              </a:ext>
            </a:extLst>
          </p:cNvPr>
          <p:cNvSpPr txBox="1"/>
          <p:nvPr/>
        </p:nvSpPr>
        <p:spPr>
          <a:xfrm>
            <a:off x="240932" y="174532"/>
            <a:ext cx="65848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А теперь мы поздороваемся с Землёй! Она за это согреет нас своим теплом! Опустим ладошки на пол, согнув при этом колени, постоим так немного. Молодцы! Земля очень рада, она сказала нам спасибо!</a:t>
            </a:r>
          </a:p>
        </p:txBody>
      </p:sp>
      <p:pic>
        <p:nvPicPr>
          <p:cNvPr id="3" name="Рисунок 3" descr="Изображение выглядит как рисунок, мужчи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9BC5E91-0295-4FD3-87C0-97DDB3AD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9" y="1549930"/>
            <a:ext cx="8567281" cy="50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86CF35-5D95-43C8-8AC6-15DD9B5C9DFD}"/>
              </a:ext>
            </a:extLst>
          </p:cNvPr>
          <p:cNvSpPr txBox="1"/>
          <p:nvPr/>
        </p:nvSpPr>
        <p:spPr>
          <a:xfrm>
            <a:off x="316815" y="259902"/>
            <a:ext cx="404271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А кто это у нас здесь появился на лесной опушке?</a:t>
            </a:r>
          </a:p>
          <a:p>
            <a:r>
              <a:rPr lang="ru-RU" sz="1600" dirty="0">
                <a:latin typeface="Cambria"/>
              </a:rPr>
              <a:t>Лесной котик. Он показывает нам как всегда выгибает спинку! Это очень полезно делать каждый день! Покажем и мы котику, как мы умеем это делать!</a:t>
            </a:r>
          </a:p>
          <a:p>
            <a:r>
              <a:rPr lang="ru-RU" sz="1600" dirty="0">
                <a:latin typeface="Cambria"/>
              </a:rPr>
              <a:t>Выгибаем спинку на вдохе, на выдохе опускаем! Делаем так несколько раз!</a:t>
            </a:r>
          </a:p>
        </p:txBody>
      </p:sp>
      <p:pic>
        <p:nvPicPr>
          <p:cNvPr id="3" name="Рисунок 3" descr="Изображение выглядит как рисунок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4997DE2-CD38-4024-91BB-EB64E7C3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515" y="84364"/>
            <a:ext cx="3644320" cy="3132216"/>
          </a:xfrm>
          <a:prstGeom prst="rect">
            <a:avLst/>
          </a:prstGeom>
        </p:spPr>
      </p:pic>
      <p:pic>
        <p:nvPicPr>
          <p:cNvPr id="5" name="Рисунок 5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AAD2AB-E11A-4CF6-869D-5CE7E6CB2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1" y="3217117"/>
            <a:ext cx="6385621" cy="35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191F1-E44E-415F-80B3-860AA3633407}"/>
              </a:ext>
            </a:extLst>
          </p:cNvPr>
          <p:cNvSpPr txBox="1"/>
          <p:nvPr/>
        </p:nvSpPr>
        <p:spPr>
          <a:xfrm>
            <a:off x="231447" y="288358"/>
            <a:ext cx="474463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А вот и лесная собачка пришла к нам на полянку, ей стало интересно, чем мы тут занимаемся. У нее тоже есть любимое упражнение! Давайте вместе с ней его повторим! Наверняка вы сделаете его не хуже, чем она!</a:t>
            </a:r>
          </a:p>
          <a:p>
            <a:r>
              <a:rPr lang="ru-RU" sz="1600" dirty="0">
                <a:latin typeface="Cambria"/>
              </a:rPr>
              <a:t>На вдохе встаем в позу "собачки мордочкой вниз". На выдохе опускаемся на колени. Повторите так несколько раз. Молодцы!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A28AD0D-4863-4048-84D0-75F16810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" y="2939323"/>
            <a:ext cx="6698642" cy="3711172"/>
          </a:xfrm>
          <a:prstGeom prst="rect">
            <a:avLst/>
          </a:prstGeom>
        </p:spPr>
      </p:pic>
      <p:pic>
        <p:nvPicPr>
          <p:cNvPr id="5" name="Рисунок 5" descr="Изображение выглядит как трава, зеленый, перед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664902-C279-4771-BBB1-689902B8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32" y="150453"/>
            <a:ext cx="3729688" cy="27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5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0F321-6DA1-488D-9DA1-76DA453C225F}"/>
              </a:ext>
            </a:extLst>
          </p:cNvPr>
          <p:cNvSpPr txBox="1"/>
          <p:nvPr/>
        </p:nvSpPr>
        <p:spPr>
          <a:xfrm>
            <a:off x="212475" y="231445"/>
            <a:ext cx="391939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А это незаметно подползла к нам королева леса и джунглей </a:t>
            </a:r>
            <a:r>
              <a:rPr lang="ru-RU" sz="1600" dirty="0" smtClean="0">
                <a:latin typeface="Cambria"/>
              </a:rPr>
              <a:t>- Кобра</a:t>
            </a:r>
            <a:r>
              <a:rPr lang="ru-RU" sz="1600" dirty="0">
                <a:latin typeface="Cambria"/>
              </a:rPr>
              <a:t>. </a:t>
            </a:r>
            <a:r>
              <a:rPr lang="ru-RU" sz="1600" dirty="0" smtClean="0">
                <a:latin typeface="Cambria"/>
              </a:rPr>
              <a:t>Давайте-ка </a:t>
            </a:r>
            <a:r>
              <a:rPr lang="ru-RU" sz="1600" dirty="0">
                <a:latin typeface="Cambria"/>
              </a:rPr>
              <a:t>изобразим эту змею, чтобы не рассердить её. На вдохе поднимаемся на вытянутые руки (пошипим!), плечи опущены, смотрим вперёд. На выдохе опускаемся и ложимся на живот. А теперь повторим еще 3-4  раза!</a:t>
            </a:r>
            <a:endParaRPr lang="ru-RU" dirty="0"/>
          </a:p>
          <a:p>
            <a:r>
              <a:rPr lang="ru-RU" sz="1600" dirty="0">
                <a:latin typeface="Cambria"/>
              </a:rPr>
              <a:t> Змея улыбнулась нам, значит </a:t>
            </a:r>
            <a:r>
              <a:rPr lang="ru-RU" sz="1600" dirty="0" smtClean="0">
                <a:latin typeface="Cambria"/>
              </a:rPr>
              <a:t>она довольна</a:t>
            </a:r>
            <a:r>
              <a:rPr lang="ru-RU" sz="1600" dirty="0">
                <a:latin typeface="Cambria"/>
              </a:rPr>
              <a:t>! </a:t>
            </a:r>
            <a:endParaRPr lang="ru-RU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16C4488-5C5B-4F45-9ABF-5EDB58DC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318" y="122136"/>
            <a:ext cx="4678236" cy="2601372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идит, палатка, стол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E2208D-4D6E-428D-9C0A-F52930DA9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63" y="2792530"/>
            <a:ext cx="6850411" cy="38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642EC-0BE1-41AD-93BA-D158EAB4AACB}"/>
              </a:ext>
            </a:extLst>
          </p:cNvPr>
          <p:cNvSpPr txBox="1"/>
          <p:nvPr/>
        </p:nvSpPr>
        <p:spPr>
          <a:xfrm>
            <a:off x="326301" y="117619"/>
            <a:ext cx="342615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Cambria"/>
              </a:rPr>
              <a:t>- Всеми любимый нам любопытный паучок свесился на своей </a:t>
            </a:r>
            <a:r>
              <a:rPr lang="ru-RU" sz="1600" dirty="0" smtClean="0">
                <a:latin typeface="Cambria"/>
              </a:rPr>
              <a:t>паутинке, чтобы </a:t>
            </a:r>
            <a:r>
              <a:rPr lang="ru-RU" sz="1600" dirty="0">
                <a:latin typeface="Cambria"/>
              </a:rPr>
              <a:t>поздороваться с нами! </a:t>
            </a:r>
          </a:p>
          <a:p>
            <a:r>
              <a:rPr lang="ru-RU" sz="1600" dirty="0">
                <a:latin typeface="Cambria"/>
              </a:rPr>
              <a:t>Давайте поприветствуем его: </a:t>
            </a:r>
            <a:r>
              <a:rPr lang="ru-RU" sz="1600" dirty="0" smtClean="0">
                <a:latin typeface="Cambria"/>
              </a:rPr>
              <a:t>ручки </a:t>
            </a:r>
            <a:r>
              <a:rPr lang="ru-RU" sz="1600" dirty="0">
                <a:latin typeface="Cambria"/>
              </a:rPr>
              <a:t>заводим за ножки , колени смотрят в разные стороны, как ножки у паучка! Здорово!</a:t>
            </a:r>
          </a:p>
          <a:p>
            <a:r>
              <a:rPr lang="ru-RU" sz="1600" dirty="0">
                <a:latin typeface="Cambria"/>
              </a:rPr>
              <a:t>Теперь он тоже с нами будет делать упражнения!</a:t>
            </a:r>
          </a:p>
        </p:txBody>
      </p:sp>
      <p:pic>
        <p:nvPicPr>
          <p:cNvPr id="3" name="Рисунок 3" descr="Изображение выглядит как дерево, цветок, чертополо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CB11A61-689B-4860-B2E8-46E2061F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95" y="122260"/>
            <a:ext cx="5076627" cy="3559156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порт, внутренний, женщина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5C0468-3618-4792-AC6A-BFA57813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9" y="3684869"/>
            <a:ext cx="4014252" cy="3121199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асы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0251B04-26E9-4240-AFEA-70B6D6EF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493" y="3681907"/>
            <a:ext cx="5019712" cy="28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33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621</Words>
  <Application>Microsoft Office PowerPoint</Application>
  <PresentationFormat>Экран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Cambria</vt:lpstr>
      <vt:lpstr>Comic Sans MS</vt:lpstr>
      <vt:lpstr>Trebuchet MS</vt:lpstr>
      <vt:lpstr>Wingdings 3</vt:lpstr>
      <vt:lpstr>Facet</vt:lpstr>
      <vt:lpstr>Путешествие  в мир природы Составитель: педагог дополнительного образования   Крючкова Екатерина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Лена</cp:lastModifiedBy>
  <cp:revision>533</cp:revision>
  <dcterms:modified xsi:type="dcterms:W3CDTF">2021-07-16T17:27:08Z</dcterms:modified>
</cp:coreProperties>
</file>