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0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9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42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8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90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2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7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4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3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B6BC-5700-48F5-86FB-51124318FC9D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CDDAA8-03AE-44D2-9AF4-F095040B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2049" y="528233"/>
            <a:ext cx="7766936" cy="1646302"/>
          </a:xfrm>
        </p:spPr>
        <p:txBody>
          <a:bodyPr/>
          <a:lstStyle/>
          <a:p>
            <a:r>
              <a:rPr lang="ru-RU" dirty="0" smtClean="0"/>
              <a:t>Декоративно отделочные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893" y="3160185"/>
            <a:ext cx="7766936" cy="1096899"/>
          </a:xfrm>
        </p:spPr>
        <p:txBody>
          <a:bodyPr>
            <a:normAutofit fontScale="25000" lnSpcReduction="20000"/>
          </a:bodyPr>
          <a:lstStyle/>
          <a:p>
            <a:r>
              <a:rPr lang="ru-RU" sz="6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Мастер класс по изготовлению подарочного букета из роз</a:t>
            </a:r>
          </a:p>
          <a:p>
            <a:r>
              <a:rPr lang="ru-RU" sz="8000" i="1" dirty="0" smtClean="0">
                <a:solidFill>
                  <a:schemeClr val="accent1">
                    <a:lumMod val="75000"/>
                  </a:schemeClr>
                </a:solidFill>
              </a:rPr>
              <a:t>Выполнила педагог дополнительного образования детей </a:t>
            </a:r>
          </a:p>
          <a:p>
            <a:r>
              <a:rPr lang="ru-RU" sz="8000" i="1" dirty="0" smtClean="0">
                <a:solidFill>
                  <a:schemeClr val="accent1">
                    <a:lumMod val="75000"/>
                  </a:schemeClr>
                </a:solidFill>
              </a:rPr>
              <a:t>Полякова Марина Николаевна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45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Закладываем следующую диагональ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57872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 закладываем диагонали до заполнения цветка </a:t>
            </a:r>
            <a:r>
              <a:rPr lang="ru-RU" dirty="0" err="1" smtClean="0"/>
              <a:t>липестками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16932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Диагонали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186935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Диагонали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23128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Диагонали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171473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Диагонали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337908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Крепление по краю конуса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103174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спинки конуса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157879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Одиночный конус для букета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122295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97" y="2072244"/>
            <a:ext cx="8596668" cy="3880773"/>
          </a:xfrm>
        </p:spPr>
        <p:txBody>
          <a:bodyPr/>
          <a:lstStyle/>
          <a:p>
            <a:r>
              <a:rPr lang="ru-RU" dirty="0" smtClean="0"/>
              <a:t>Изготавливаем 12-23 розочек и оформляем в букет</a:t>
            </a:r>
          </a:p>
          <a:p>
            <a:r>
              <a:rPr lang="ru-RU" dirty="0" smtClean="0"/>
              <a:t>Крепим на супер клей по кругу</a:t>
            </a:r>
          </a:p>
          <a:p>
            <a:r>
              <a:rPr lang="ru-RU" dirty="0" smtClean="0"/>
              <a:t>Оформляем </a:t>
            </a:r>
            <a:r>
              <a:rPr lang="ru-RU" dirty="0" err="1" smtClean="0"/>
              <a:t>бусенами</a:t>
            </a:r>
            <a:r>
              <a:rPr lang="ru-RU" dirty="0" smtClean="0"/>
              <a:t> по кругу каждой розочки</a:t>
            </a:r>
          </a:p>
          <a:p>
            <a:r>
              <a:rPr lang="ru-RU" dirty="0" smtClean="0"/>
              <a:t>Оформляем лентой ножку от букета</a:t>
            </a:r>
          </a:p>
          <a:p>
            <a:r>
              <a:rPr lang="ru-RU" dirty="0" smtClean="0"/>
              <a:t>Подарок готов!!!Дарите радость всем от подарков сделанными своими руками!!!!!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941" y="839788"/>
            <a:ext cx="8596668" cy="1320800"/>
          </a:xfrm>
        </p:spPr>
        <p:txBody>
          <a:bodyPr/>
          <a:lstStyle/>
          <a:p>
            <a:r>
              <a:rPr lang="ru-RU" dirty="0" smtClean="0"/>
              <a:t>Образец готового цветка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42844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Подарок-букет из отдельных роз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685575"/>
            <a:ext cx="6353299" cy="4443412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flipH="1">
            <a:off x="12564093" y="9783872"/>
            <a:ext cx="712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11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инструменты и материал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182295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из </a:t>
            </a:r>
            <a:r>
              <a:rPr lang="ru-RU" dirty="0" err="1" smtClean="0"/>
              <a:t>дублерина</a:t>
            </a:r>
            <a:r>
              <a:rPr lang="ru-RU" dirty="0" smtClean="0"/>
              <a:t> основы розочки с вырезанной выемкой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86081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Сшиваем выемку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188467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Накладываем и пришиваем ленту по квадрату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22896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Делим ленту по диагонали квадрата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317688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Закрепляем край диагонали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57257014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116</Words>
  <Application>Microsoft Office PowerPoint</Application>
  <PresentationFormat>Широкоэкранный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Декоративно отделочные работы</vt:lpstr>
      <vt:lpstr>Образец готового цветка</vt:lpstr>
      <vt:lpstr>Подарок-букет из отдельных роз</vt:lpstr>
      <vt:lpstr>Необходимые инструменты и материал</vt:lpstr>
      <vt:lpstr>Изготовление из дублерина основы розочки с вырезанной выемкой</vt:lpstr>
      <vt:lpstr>Сшиваем выемку </vt:lpstr>
      <vt:lpstr>Накладываем и пришиваем ленту по квадрату</vt:lpstr>
      <vt:lpstr>Делим ленту по диагонали квадрата</vt:lpstr>
      <vt:lpstr>Закрепляем край диагонали</vt:lpstr>
      <vt:lpstr>Закладываем следующую диагональ</vt:lpstr>
      <vt:lpstr>Последовательно закладываем диагонали до заполнения цветка липестками</vt:lpstr>
      <vt:lpstr>Диагонали</vt:lpstr>
      <vt:lpstr>Диагонали</vt:lpstr>
      <vt:lpstr>Диагонали</vt:lpstr>
      <vt:lpstr>Диагонали</vt:lpstr>
      <vt:lpstr>Крепление по краю конуса</vt:lpstr>
      <vt:lpstr>Оформление спинки конуса</vt:lpstr>
      <vt:lpstr>Одиночный конус для букета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 отделочные работы</dc:title>
  <dc:creator>User</dc:creator>
  <cp:lastModifiedBy>IZE</cp:lastModifiedBy>
  <cp:revision>5</cp:revision>
  <dcterms:created xsi:type="dcterms:W3CDTF">2013-07-21T12:32:46Z</dcterms:created>
  <dcterms:modified xsi:type="dcterms:W3CDTF">2015-06-25T20:24:09Z</dcterms:modified>
</cp:coreProperties>
</file>