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58" r:id="rId4"/>
    <p:sldId id="261" r:id="rId5"/>
    <p:sldId id="265" r:id="rId6"/>
    <p:sldId id="263" r:id="rId7"/>
    <p:sldId id="266" r:id="rId8"/>
    <p:sldId id="267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64" r:id="rId2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3399"/>
    <a:srgbClr val="F608A1"/>
    <a:srgbClr val="B5442D"/>
    <a:srgbClr val="FF9966"/>
    <a:srgbClr val="2B43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65" autoAdjust="0"/>
    <p:restoredTop sz="97084" autoAdjust="0"/>
  </p:normalViewPr>
  <p:slideViewPr>
    <p:cSldViewPr>
      <p:cViewPr varScale="1">
        <p:scale>
          <a:sx n="70" d="100"/>
          <a:sy n="70" d="100"/>
        </p:scale>
        <p:origin x="7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5DC8B-0AF8-481F-BC80-745B6C642BBA}" type="datetimeFigureOut">
              <a:rPr lang="ru-RU" smtClean="0"/>
              <a:pPr/>
              <a:t>25.06.2015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59430-85C1-4763-BD39-E0B23D43F9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20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59430-85C1-4763-BD39-E0B23D43F97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7663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6/25/2015</a:t>
            </a:fld>
            <a:endParaRPr lang="en-US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>
    <p:newsflash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6/25/2015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>
    <p:newsflash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6/25/2015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>
    <p:newsflash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6/25/2015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>
    <p:newsflash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6/25/2015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>
    <p:newsflash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6/25/2015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>
    <p:newsflash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6/25/2015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>
    <p:newsflash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6/25/2015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>
    <p:newsflash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6/25/2015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>
    <p:newsflash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6/25/2015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>
    <p:newsflash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6/25/2015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newsflash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6/25/2015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>
    <p:newsflash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990600"/>
            <a:ext cx="8229600" cy="1524000"/>
          </a:xfrm>
        </p:spPr>
        <p:txBody>
          <a:bodyPr>
            <a:normAutofit/>
          </a:bodyPr>
          <a:lstStyle/>
          <a:p>
            <a:r>
              <a:rPr lang="ru-RU" sz="66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Мир Юбок</a:t>
            </a:r>
            <a:endParaRPr lang="ru-RU" sz="6600" i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0400" y="2819400"/>
            <a:ext cx="5257800" cy="419100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5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Методическое</a:t>
            </a:r>
            <a:r>
              <a:rPr lang="ru-RU" sz="5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пособие  по уходу за юбкой</a:t>
            </a:r>
          </a:p>
          <a:p>
            <a:pPr algn="ctr"/>
            <a:endParaRPr lang="ru-RU" sz="3200" b="1" i="1" dirty="0" smtClean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200" b="1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ПОДГОТОВИЛА:            </a:t>
            </a:r>
          </a:p>
          <a:p>
            <a:pPr algn="ctr"/>
            <a:r>
              <a:rPr lang="ru-RU" sz="3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ПЕДАГОГ ДОПОЛНИТЕЛЬНОГО ОБРАЗОВАНИЯ</a:t>
            </a:r>
          </a:p>
          <a:p>
            <a:pPr algn="ctr"/>
            <a:r>
              <a:rPr lang="ru-RU" sz="3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Полякова Марина Николаевна</a:t>
            </a:r>
          </a:p>
          <a:p>
            <a:pPr algn="ctr"/>
            <a:r>
              <a:rPr lang="ru-RU" sz="3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ru-RU" sz="8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ru-RU" sz="3200" b="1" i="1" dirty="0" smtClean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ru-RU" sz="36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 год</a:t>
            </a:r>
          </a:p>
          <a:p>
            <a:pPr algn="ctr"/>
            <a:endParaRPr lang="ru-RU" b="1" i="1" dirty="0" smtClean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advClick="0">
    <p:newsflash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i="1" dirty="0" smtClean="0">
                <a:ln/>
                <a:solidFill>
                  <a:srgbClr val="F608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НЕСКОЛЬКО СОВЕТОВ ПО УХОДУ ЗА ЮБКОЙ</a:t>
            </a:r>
            <a:endParaRPr lang="ru-RU" sz="4400" i="1" dirty="0">
              <a:ln/>
              <a:solidFill>
                <a:srgbClr val="F608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spc="-15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ЧИСТКА</a:t>
            </a:r>
          </a:p>
          <a:p>
            <a:pPr>
              <a:buBlip>
                <a:blip r:embed="rId3"/>
              </a:buBlip>
            </a:pPr>
            <a:r>
              <a:rPr lang="ru-RU" sz="3200" b="1" i="1" spc="-15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Чистят шерстяные ткани бензином, ацетоном, нашатырным спиртом. Пользоваться этими препаратами следует очень аккуратно. Если очистить изделия в домашних условиях нельзя, то следует воспользоваться услугами предприятий химической чистки.</a:t>
            </a:r>
          </a:p>
          <a:p>
            <a:pPr>
              <a:buNone/>
            </a:pPr>
            <a:endParaRPr lang="ru-RU" sz="3200" b="1" i="1" spc="-150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i="1" dirty="0" smtClean="0">
                <a:ln/>
                <a:solidFill>
                  <a:srgbClr val="F608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НЕСКОЛЬКО СОВЕТОВ ПО УХОДУ ЗА ЮБКОЙ</a:t>
            </a:r>
            <a:endParaRPr lang="ru-RU" sz="4400" i="1" dirty="0">
              <a:ln/>
              <a:solidFill>
                <a:srgbClr val="F608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000" b="1" i="1" spc="-15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УТЮЖКА</a:t>
            </a:r>
          </a:p>
          <a:p>
            <a:pPr>
              <a:buBlip>
                <a:blip r:embed="rId3"/>
              </a:buBlip>
            </a:pPr>
            <a:r>
              <a:rPr lang="ru-RU" sz="3200" b="1" i="1" spc="-15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 утюжкой ткани юбки , свойства которой неизвестны, необходимо установить,  как поддаётся материал утюжке: необходимо ли принимать увлажнение или следует гладить её через мокрую ткань . Для проверки делают пробу на кусочке ткани и только после этого приступают к утюжке.</a:t>
            </a:r>
          </a:p>
          <a:p>
            <a:pPr>
              <a:buNone/>
            </a:pPr>
            <a:endParaRPr lang="ru-RU" sz="3200" b="1" i="1" spc="-150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i="1" dirty="0" smtClean="0">
                <a:ln/>
                <a:solidFill>
                  <a:srgbClr val="F608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НЕСКОЛЬКО СОВЕТОВ ПО УХОДУ ЗА ЮБКОЙ</a:t>
            </a:r>
            <a:endParaRPr lang="ru-RU" sz="4400" i="1" dirty="0">
              <a:ln/>
              <a:solidFill>
                <a:srgbClr val="F608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Blip>
                <a:blip r:embed="rId3"/>
              </a:buBlip>
            </a:pPr>
            <a:r>
              <a:rPr lang="ru-RU" sz="3200" b="1" i="1" spc="-15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Юбки из шерстяной ткани гладят с изнанки через влажную ткань , слегка проводя утюгом или прикладывая его до тех пор, пока не высохнет увлажненная ткань. Все шерстяные ткани с выработкой нужно гладить по направлению выработки. Детали с косым или поперечным направлением  нити всегда гладят по долевой нити.</a:t>
            </a:r>
          </a:p>
          <a:p>
            <a:pPr>
              <a:buNone/>
            </a:pPr>
            <a:endParaRPr lang="ru-RU" sz="3200" b="1" i="1" spc="-150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i="1" dirty="0" smtClean="0">
                <a:ln/>
                <a:solidFill>
                  <a:srgbClr val="F608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НЕСКОЛЬКО СОВЕТОВ ПО УХОДУ ЗА ЮБКОЙ</a:t>
            </a:r>
            <a:endParaRPr lang="ru-RU" sz="4400" i="1" dirty="0">
              <a:ln/>
              <a:solidFill>
                <a:srgbClr val="F608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Blip>
                <a:blip r:embed="rId3"/>
              </a:buBlip>
            </a:pPr>
            <a:r>
              <a:rPr lang="ru-RU" sz="3200" b="1" i="1" spc="-15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Складки на юбке надо гладить особенно тщательно. После того как подшит, отглажен и отутюжен низ юбки, закладывают  складки и с лицевой стороны юбки слегка  проглаживают их через влажную ткань. Затем с изнанки изделия утюжат каждую складку, подкладывая полоску  бумаги, чтобы складка не отпечаталась на лицевой стороне.</a:t>
            </a:r>
          </a:p>
          <a:p>
            <a:pPr>
              <a:buNone/>
            </a:pPr>
            <a:endParaRPr lang="ru-RU" sz="3200" b="1" i="1" spc="-150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3200" b="1" i="1" u="sng" spc="-150" dirty="0" smtClean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i="1" dirty="0" smtClean="0">
                <a:ln/>
                <a:solidFill>
                  <a:srgbClr val="F608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НЕСКОЛЬКО СОВЕТОВ ПО УХОДУ ЗА ЮБКОЙ</a:t>
            </a:r>
            <a:endParaRPr lang="ru-RU" sz="4400" i="1" dirty="0">
              <a:ln/>
              <a:solidFill>
                <a:srgbClr val="F608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Blip>
                <a:blip r:embed="rId3"/>
              </a:buBlip>
            </a:pPr>
            <a:r>
              <a:rPr lang="ru-RU" sz="3200" b="1" i="1" spc="-15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глажке ткань оттягивают тогда , когда необходимо край детали или часть её оформить в виде вогнутой линии (например, передний шов верхней половинки двухшовного  рукава, а также баски, оборки и другие).</a:t>
            </a:r>
          </a:p>
          <a:p>
            <a:pPr>
              <a:buBlip>
                <a:blip r:embed="rId3"/>
              </a:buBlip>
            </a:pPr>
            <a:r>
              <a:rPr lang="ru-RU" sz="3200" b="1" i="1" spc="-15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Обычная узкая юбка при носке по линии сидения задней половинки вытягивается. Для того чтобы исправить этот дефект, юбку натягивают на гладильную доску, а на то место юбки, которое вытянуто, накладывают влажную ткань и утюжат. Юбка постепенно принимает свою форм</a:t>
            </a:r>
            <a:r>
              <a:rPr lang="ru-RU" sz="3200" b="1" i="1" spc="-15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у.</a:t>
            </a: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i="1" dirty="0" smtClean="0">
                <a:ln/>
                <a:solidFill>
                  <a:srgbClr val="F608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НЕСКОЛЬКО СОВЕТОВ ПО УХОДУ ЗА ЮБКОЙ</a:t>
            </a:r>
            <a:endParaRPr lang="ru-RU" sz="4400" i="1" dirty="0">
              <a:ln/>
              <a:solidFill>
                <a:srgbClr val="F608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ru-RU" sz="2700" b="1" i="1" spc="-15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Изделия после утюжки не следует сразу одевать: их вешают на вешалку и дают просохнуть.</a:t>
            </a: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Женская одежда, похожая на нижнюю часть платья.</a:t>
            </a:r>
            <a:endParaRPr lang="ru-RU" sz="40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81000" y="3505200"/>
          <a:ext cx="74676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ЮБКА-ШОРТЫ</a:t>
                      </a:r>
                      <a:endParaRPr lang="ru-RU" sz="3200" b="1" i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ХАЛАТ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ЮБКА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ЮБКА-БРЮКИ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ВИКТОРИНА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ВИКТОРИНА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Юбка и шуба происходит от одного слова. Какого?</a:t>
            </a:r>
            <a:endParaRPr lang="ru-RU" sz="40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3505200"/>
          <a:ext cx="75438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71900"/>
                <a:gridCol w="37719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А)</a:t>
                      </a:r>
                      <a:r>
                        <a:rPr lang="ru-RU" sz="3200" b="1" i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3200" b="1" i="1" baseline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«ДЖУББА»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Б)</a:t>
                      </a:r>
                      <a:r>
                        <a:rPr lang="ru-RU" sz="3200" b="1" i="1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«ДЖУРРА»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В)</a:t>
                      </a:r>
                      <a:r>
                        <a:rPr lang="ru-RU" sz="3200" b="1" i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3200" b="1" i="1" baseline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«ДЖУБРА»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Г)</a:t>
                      </a:r>
                      <a:r>
                        <a:rPr lang="ru-RU" sz="3200" b="1" i="1" baseline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«ДЖУГРА»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ВИКТОРИНА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«Джубба» которым назвали ……… тунику без рукавов.</a:t>
            </a:r>
            <a:endParaRPr lang="ru-RU" sz="40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3733800"/>
          <a:ext cx="74676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СИТЦЕВУЮ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СУКАННУЮ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ХЛОПКОВУЮ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САТИНОВАЯ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звали возлюбленную 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Карла 6 которая ввела в историю шлейф?</a:t>
            </a:r>
            <a:endParaRPr lang="ru-RU" sz="40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81000" y="4038600"/>
          <a:ext cx="7391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95700"/>
                <a:gridCol w="3695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АЛЕСЯ</a:t>
                      </a:r>
                      <a:r>
                        <a:rPr lang="ru-RU" sz="3200" b="1" i="0" baseline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АННЭССА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АНЕССА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АНЕСА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ВИКТОРИНА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F608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Введение</a:t>
            </a:r>
          </a:p>
          <a:p>
            <a:r>
              <a:rPr lang="ru-RU" sz="4400" b="1" i="1" dirty="0" smtClean="0">
                <a:solidFill>
                  <a:srgbClr val="F608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юбки</a:t>
            </a:r>
          </a:p>
          <a:p>
            <a:r>
              <a:rPr lang="ru-RU" sz="4400" b="1" i="1" dirty="0" smtClean="0">
                <a:solidFill>
                  <a:srgbClr val="F608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Несколько советов по уходу за юбкой</a:t>
            </a:r>
          </a:p>
          <a:p>
            <a:r>
              <a:rPr lang="ru-RU" sz="4400" b="1" i="1" dirty="0" smtClean="0">
                <a:solidFill>
                  <a:srgbClr val="F608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Викторина</a:t>
            </a:r>
          </a:p>
          <a:p>
            <a:pPr>
              <a:buNone/>
            </a:pPr>
            <a:endParaRPr lang="ru-RU" sz="4400" b="1" i="1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i="1" cap="none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ОГЛАВЛЕНИЕ</a:t>
            </a:r>
            <a:endParaRPr lang="ru-RU" sz="4400" i="1" cap="none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239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ВИКТОРИНА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церковь объявила шлейф Анессы ?</a:t>
            </a:r>
            <a:endParaRPr lang="ru-RU" sz="32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" y="3048000"/>
          <a:ext cx="784860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4300"/>
                <a:gridCol w="39243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А)</a:t>
                      </a:r>
                      <a:r>
                        <a:rPr lang="ru-RU" sz="3200" b="1" i="0" baseline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«МЫШЬИМ ХВОСТОМ»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«КОННЫМ ХВОСТОМ»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«АНГЕЛЬСКИМ ХВОСТОМ»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«ДЪЯВОЛЬСКИМ ХВОСТОМ»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239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ВИКТОРИНА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 длины и ширины был шлейф у Екатерины Второй?</a:t>
            </a:r>
            <a:endParaRPr lang="ru-RU" sz="32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3276600"/>
          <a:ext cx="7696200" cy="1260056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3848100"/>
                <a:gridCol w="3848100"/>
              </a:tblGrid>
              <a:tr h="462064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70</a:t>
                      </a:r>
                      <a:r>
                        <a:rPr lang="ru-RU" sz="3200" b="1" i="0" baseline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7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50</a:t>
                      </a:r>
                      <a:r>
                        <a:rPr lang="ru-RU" sz="3200" b="1" i="0" baseline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7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80936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60 и 7 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 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</a:t>
                      </a:r>
                      <a:r>
                        <a:rPr lang="ru-RU" sz="3200" b="1" i="0" baseline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7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ВИКТОРИНА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русский язык слово «юбка» 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попало с … ? </a:t>
            </a:r>
            <a:endParaRPr lang="ru-RU" sz="32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" y="3429000"/>
          <a:ext cx="7772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 НЕМЕЦКОГО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 </a:t>
                      </a:r>
                      <a:r>
                        <a:rPr lang="ru-RU" sz="3200" b="1" i="0" baseline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УКРАИНСКОГО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 ПОЛЬСКОГО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 КИТАЙСКОГО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ВИКТОРИНА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70916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в польский язык слово «юбка» попало с … ?</a:t>
            </a:r>
            <a:endParaRPr lang="ru-RU" sz="32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" y="3352800"/>
          <a:ext cx="7772400" cy="12047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2849"/>
                <a:gridCol w="3739551"/>
              </a:tblGrid>
              <a:tr h="51741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</a:t>
                      </a:r>
                      <a:r>
                        <a:rPr lang="ru-RU" sz="3200" b="1" i="0" baseline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ПОЛЬСКОГО</a:t>
                      </a:r>
                      <a:endParaRPr lang="ru-RU" sz="3200" b="1" i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 НЕМЕЦКОГО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25589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</a:t>
                      </a:r>
                      <a:r>
                        <a:rPr lang="ru-RU" sz="3200" b="1" i="0" baseline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УКРАИНСКОГО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Г)</a:t>
                      </a:r>
                      <a:r>
                        <a:rPr lang="ru-RU" sz="3200" b="1" i="0" strike="noStrike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 КИТАЙСКОГО</a:t>
                      </a:r>
                      <a:endParaRPr lang="ru-RU" sz="3200" b="1" i="1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ВИКТОРИНА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Какая мерка обозначает размер юбки ?</a:t>
            </a:r>
            <a:endParaRPr lang="ru-RU" sz="32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3048000"/>
          <a:ext cx="777240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ПОЛУОБХВАТ БЕДЕР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ПОЛУОБХВАТ ТАЛИИ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ДЛИНА ОТ СПИНЫ ДО ТАЛИИ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Г)</a:t>
                      </a:r>
                      <a:r>
                        <a:rPr lang="ru-RU" sz="3200" b="1" i="0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ЧЕРНАЯ МЕТКА</a:t>
                      </a:r>
                      <a:endParaRPr lang="ru-RU" sz="32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0916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3399"/>
                </a:solidFill>
              </a:rPr>
              <a:t>Мы вам представляем пособие по уходу за юбкой.</a:t>
            </a:r>
          </a:p>
          <a:p>
            <a:r>
              <a:rPr lang="ru-RU" sz="3200" dirty="0" smtClean="0">
                <a:solidFill>
                  <a:srgbClr val="FF3399"/>
                </a:solidFill>
              </a:rPr>
              <a:t>Здесь вы можете познакомиться с историей и правилами ухода за юбкой.</a:t>
            </a:r>
          </a:p>
          <a:p>
            <a:r>
              <a:rPr lang="ru-RU" sz="3200" dirty="0" smtClean="0">
                <a:solidFill>
                  <a:srgbClr val="FF3399"/>
                </a:solidFill>
              </a:rPr>
              <a:t>А так же , можете проверить свои знания с помощью нашей викторины!</a:t>
            </a:r>
            <a:endParaRPr lang="ru-RU" sz="3200" dirty="0">
              <a:solidFill>
                <a:srgbClr val="FF3399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i="1" cap="none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ВВЕДЕНИЕ</a:t>
            </a:r>
            <a:endParaRPr lang="ru-RU" sz="4400" i="1" cap="none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История юбки</a:t>
            </a:r>
            <a:endParaRPr lang="ru-RU" sz="4400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20000"/>
          </a:bodyPr>
          <a:lstStyle/>
          <a:p>
            <a:pPr marL="651510" indent="-514350"/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Людям не сразу пришло в голову разделить одежду на мужскую и женскую , тысячелетиями в этом не видели нужды . У зарождавшихся цивилизаций набёдренная повязка – это фартук , подобие юбки почти не имели различия по полу , возрасту , положению.</a:t>
            </a:r>
          </a:p>
          <a:p>
            <a:pPr marL="651510" indent="-514350"/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молодых мужчин древних цивилизаций она осталась короткой , у почитаемых и знатных моделей – удлинилась. Женская одежда став более закрытой , отличилась и более длинной юбкой.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История юбки</a:t>
            </a:r>
            <a:endParaRPr lang="ru-RU" sz="4400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numCol="1">
            <a:normAutofit/>
          </a:bodyPr>
          <a:lstStyle/>
          <a:p>
            <a:pPr marL="651510" indent="-514350"/>
            <a:r>
              <a:rPr lang="ru-RU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Строго говоря юбка – это часть одежды ,от талии к низу. Считается, что слово </a:t>
            </a:r>
          </a:p>
          <a:p>
            <a:pPr marL="651510" indent="-514350">
              <a:buNone/>
            </a:pPr>
            <a:r>
              <a:rPr lang="ru-RU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«юбка» имеет одно происхождение с«шубой».И то и другое происходит от слова «джубба» которым назвали </a:t>
            </a:r>
          </a:p>
          <a:p>
            <a:pPr marL="651510" indent="-514350">
              <a:buNone/>
            </a:pPr>
            <a:r>
              <a:rPr lang="ru-RU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суконную тунику без рукавов.</a:t>
            </a:r>
          </a:p>
          <a:p>
            <a:pPr marL="651510" indent="-514350"/>
            <a:r>
              <a:rPr lang="ru-RU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русский язык слово «юбка» попала с польского ,а в него в свою очередь с немецкого.</a:t>
            </a:r>
            <a:endParaRPr lang="ru-RU" sz="2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</p:spPr>
        <p:txBody>
          <a:bodyPr>
            <a:normAutofit/>
          </a:bodyPr>
          <a:lstStyle/>
          <a:p>
            <a:r>
              <a:rPr lang="ru-RU" sz="4400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История юбки</a:t>
            </a:r>
            <a:endParaRPr lang="ru-RU" sz="4400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юбке очень подходит шлейф, который если верить источникам, ввела возлюбленная  Карла 6    Анесса Сорель. Церковь объявила шлейф «дьявольским хвостом» и отказала в отпущение всех грехов всем дамам которые осмеливались их носить.</a:t>
            </a:r>
          </a:p>
          <a:p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века спустя шлейф при европейских дворах был ещё в большом почете. На этот раз им была снабжена не сама юбка , а верхнее платье, которое пристёгивалась к шлейфу.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История юбки</a:t>
            </a:r>
            <a:endParaRPr lang="ru-RU" sz="4400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Придворный статус определял длину шлейфа: Королеве – 11 локтей, дочерям королевского дома -  локтей, дальним королевским родственникам – 7, </a:t>
            </a:r>
          </a:p>
          <a:p>
            <a:pPr>
              <a:buNone/>
            </a:pPr>
            <a:r>
              <a:rPr lang="ru-RU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герцогине – 3.</a:t>
            </a:r>
          </a:p>
          <a:p>
            <a:r>
              <a:rPr lang="ru-RU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самый внушительный шлейф был у Екатерины Второй – длиной 70 метров и шириной – 7 метров, его несли 50 пажей.</a:t>
            </a:r>
            <a:endParaRPr lang="ru-RU" sz="2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i="1" dirty="0" smtClean="0">
                <a:ln/>
                <a:solidFill>
                  <a:srgbClr val="F608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НЕСКОЛЬКО СОВЕТОВ ПО УХОДУ ЗА ЮБКОЙ</a:t>
            </a:r>
            <a:endParaRPr lang="ru-RU" sz="4400" i="1" dirty="0">
              <a:ln/>
              <a:solidFill>
                <a:srgbClr val="F608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3200" b="1" i="1" spc="-15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Нужно правильно  ухаживать за одеждой, тогда она будет дольше служить и лучше выглядеть. Ткани, из которых сшиты твои юбки бывают разные. А потому чистят, стирают и гладят все эти вещи тоже по разному. В наши дни на готовой одежде обычно есть ярлык, который содержит информацию  об уходе за одеждой. Расшифровку символов, вы должны знать!</a:t>
            </a:r>
          </a:p>
          <a:p>
            <a:pPr>
              <a:buNone/>
            </a:pPr>
            <a:endParaRPr lang="ru-RU" sz="3200" b="1" spc="-150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400" i="1" dirty="0" smtClean="0">
                <a:ln/>
                <a:solidFill>
                  <a:srgbClr val="F608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НЕСКОЛЬКО СОВЕТОВ ПО УХОДУ ЗА ЮБКОЙ</a:t>
            </a:r>
            <a:endParaRPr lang="ru-RU" sz="4400" i="1" dirty="0">
              <a:ln/>
              <a:solidFill>
                <a:srgbClr val="F608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4000" b="1" i="1" spc="-15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СТИРКА</a:t>
            </a:r>
          </a:p>
          <a:p>
            <a:pPr>
              <a:buBlip>
                <a:blip r:embed="rId3"/>
              </a:buBlip>
            </a:pPr>
            <a:r>
              <a:rPr lang="ru-RU" sz="3200" b="1" i="1" spc="-15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стирки шерстяных  юбок воду рекомендуется смягчать питьевой содой.</a:t>
            </a:r>
          </a:p>
          <a:p>
            <a:pPr>
              <a:buNone/>
            </a:pPr>
            <a:r>
              <a:rPr lang="ru-RU" sz="3200" b="1" i="1" spc="-15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Такие юбки нельзя кипятить и стирать в горячей воде выше 30 - 45°С.</a:t>
            </a:r>
          </a:p>
          <a:p>
            <a:pPr>
              <a:buBlip>
                <a:blip r:embed="rId3"/>
              </a:buBlip>
            </a:pPr>
            <a:r>
              <a:rPr lang="ru-RU" sz="3200" b="1" i="1" spc="-15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одной и той же воде не следует замачивать изделия разной расцветки, а потому перед стиркой вещи сортируют ,</a:t>
            </a:r>
          </a:p>
          <a:p>
            <a:pPr>
              <a:buNone/>
            </a:pPr>
            <a:r>
              <a:rPr lang="ru-RU" sz="3200" b="1" i="1" spc="-15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( распределяют по видам ткани, цвету, степени загрязненности ).</a:t>
            </a:r>
          </a:p>
        </p:txBody>
      </p:sp>
    </p:spTree>
  </p:cSld>
  <p:clrMapOvr>
    <a:masterClrMapping/>
  </p:clrMapOvr>
  <p:transition advClick="0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536</TotalTime>
  <Words>978</Words>
  <Application>Microsoft Office PowerPoint</Application>
  <PresentationFormat>Экран (4:3)</PresentationFormat>
  <Paragraphs>116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 Black</vt:lpstr>
      <vt:lpstr>Calibri</vt:lpstr>
      <vt:lpstr>Trebuchet MS</vt:lpstr>
      <vt:lpstr>Wingdings</vt:lpstr>
      <vt:lpstr>Wingdings 2</vt:lpstr>
      <vt:lpstr>Изящная</vt:lpstr>
      <vt:lpstr>Мир Юбок</vt:lpstr>
      <vt:lpstr>ОГЛАВЛЕНИЕ</vt:lpstr>
      <vt:lpstr>ВВЕДЕНИЕ</vt:lpstr>
      <vt:lpstr>История юбки</vt:lpstr>
      <vt:lpstr>История юбки</vt:lpstr>
      <vt:lpstr>История юбки</vt:lpstr>
      <vt:lpstr>История юбки</vt:lpstr>
      <vt:lpstr>НЕСКОЛЬКО СОВЕТОВ ПО УХОДУ ЗА ЮБКОЙ</vt:lpstr>
      <vt:lpstr>НЕСКОЛЬКО СОВЕТОВ ПО УХОДУ ЗА ЮБКОЙ</vt:lpstr>
      <vt:lpstr>НЕСКОЛЬКО СОВЕТОВ ПО УХОДУ ЗА ЮБКОЙ</vt:lpstr>
      <vt:lpstr>НЕСКОЛЬКО СОВЕТОВ ПО УХОДУ ЗА ЮБКОЙ</vt:lpstr>
      <vt:lpstr>НЕСКОЛЬКО СОВЕТОВ ПО УХОДУ ЗА ЮБКОЙ</vt:lpstr>
      <vt:lpstr>НЕСКОЛЬКО СОВЕТОВ ПО УХОДУ ЗА ЮБКОЙ</vt:lpstr>
      <vt:lpstr>НЕСКОЛЬКО СОВЕТОВ ПО УХОДУ ЗА ЮБКОЙ</vt:lpstr>
      <vt:lpstr>НЕСКОЛЬКО СОВЕТОВ ПО УХОДУ ЗА ЮБКОЙ</vt:lpstr>
      <vt:lpstr>ВИКТОРИНА</vt:lpstr>
      <vt:lpstr>ВИКТОРИНА</vt:lpstr>
      <vt:lpstr>ВИКТОРИНА</vt:lpstr>
      <vt:lpstr>ВИКТОРИНА</vt:lpstr>
      <vt:lpstr>ВИКТОРИНА</vt:lpstr>
      <vt:lpstr>ВИКТОРИНА</vt:lpstr>
      <vt:lpstr>ВИКТОРИНА</vt:lpstr>
      <vt:lpstr>ВИКТОРИНА</vt:lpstr>
      <vt:lpstr>ВИКТОРИНА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Юбок</dc:title>
  <dc:creator>IZE</dc:creator>
  <cp:lastModifiedBy>IZE</cp:lastModifiedBy>
  <cp:revision>64</cp:revision>
  <dcterms:modified xsi:type="dcterms:W3CDTF">2015-06-25T20:31:24Z</dcterms:modified>
</cp:coreProperties>
</file>