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FBBD"/>
    <a:srgbClr val="FD2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1\Desktop\3-87235_6_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413" cy="687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04664"/>
            <a:ext cx="74168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Презентация объединения</a:t>
            </a:r>
          </a:p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«Начальный технический дизайн»</a:t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МАОУДОД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ЦДОД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Футляр для очков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Точечная роспись</a:t>
            </a:r>
          </a:p>
          <a:p>
            <a:pPr algn="ctr"/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609329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Г. Балаково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42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История </a:t>
            </a:r>
            <a:r>
              <a:rPr lang="ru-RU" b="1" i="1" dirty="0"/>
              <a:t>возникновения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Техника точечной росписи известна с очень давних времен. Возможно, первыми точечную роспись придумали австралийские аборигены. Но техника характерна и для Индии, и для Персии. Ведь изображение людей в одежде, украшенной таким узором можно увидеть в скульптурах, фресках, рельефах.</a:t>
            </a:r>
          </a:p>
        </p:txBody>
      </p:sp>
      <p:pic>
        <p:nvPicPr>
          <p:cNvPr id="2050" name="Picture 2" descr="C:\Users\11\Desktop\120922015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91050"/>
            <a:ext cx="2592139" cy="194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1\Desktop\cardholder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2376264" cy="171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1\Desktop\73212748555posudatarelkarakn2975-285x1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4838692"/>
            <a:ext cx="27146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66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63272" cy="59375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i="1" dirty="0"/>
              <a:t>Область </a:t>
            </a:r>
            <a:r>
              <a:rPr lang="ru-RU" sz="4400" b="1" i="1" dirty="0" smtClean="0"/>
              <a:t>применения</a:t>
            </a:r>
            <a:endParaRPr lang="ru-RU" sz="4400" b="1" dirty="0"/>
          </a:p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2800" dirty="0"/>
              <a:t>Название «точечная роспись» говорит само за себя, так как рисунки состоят из точек. Делать роспись можно на чем угодно</a:t>
            </a:r>
            <a:r>
              <a:rPr lang="ru-RU" sz="2800" dirty="0" smtClean="0"/>
              <a:t>:</a:t>
            </a:r>
            <a:endParaRPr lang="ru-RU" sz="2800" dirty="0"/>
          </a:p>
          <a:p>
            <a:r>
              <a:rPr lang="ru-RU" sz="2800" i="1" dirty="0"/>
              <a:t>на стекле;</a:t>
            </a:r>
            <a:endParaRPr lang="ru-RU" sz="2800" dirty="0"/>
          </a:p>
          <a:p>
            <a:r>
              <a:rPr lang="ru-RU" sz="2800" i="1" dirty="0"/>
              <a:t>на коже;</a:t>
            </a:r>
            <a:endParaRPr lang="ru-RU" sz="2800" dirty="0"/>
          </a:p>
          <a:p>
            <a:r>
              <a:rPr lang="ru-RU" sz="2800" i="1" dirty="0"/>
              <a:t>на дереве;</a:t>
            </a:r>
            <a:endParaRPr lang="ru-RU" sz="2800" dirty="0"/>
          </a:p>
          <a:p>
            <a:r>
              <a:rPr lang="ru-RU" sz="2800" i="1" dirty="0"/>
              <a:t>на металле</a:t>
            </a:r>
            <a:r>
              <a:rPr lang="ru-RU" sz="2800" i="1" dirty="0" smtClean="0"/>
              <a:t>.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3074" name="Picture 2" descr="C:\Users\11\Desktop\tr5ojWn2fxQ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36912"/>
            <a:ext cx="5327395" cy="332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1\Desktop\a_280279a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62" y="4437112"/>
            <a:ext cx="1543706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95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К</a:t>
            </a:r>
            <a:r>
              <a:rPr lang="ru-RU" sz="2800" dirty="0" smtClean="0"/>
              <a:t>расиво </a:t>
            </a:r>
            <a:r>
              <a:rPr lang="ru-RU" sz="2800" dirty="0"/>
              <a:t>и оригинально смотрятся расписанные браслеты, шкатулки, посуда, фужеры для свадеб и множество других аксессуаров. Техника точечной росписи позволяет превратить простой, казалось бы, предмет в настоящее произведение искусства. Занятие этой техникой подходит только для усидчивых натур, ведь работа эта неторопливая и монотонная.</a:t>
            </a:r>
          </a:p>
        </p:txBody>
      </p:sp>
      <p:pic>
        <p:nvPicPr>
          <p:cNvPr id="4098" name="Picture 2" descr="C:\Users\11\Desktop\dv4TBALZg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" y="3645024"/>
            <a:ext cx="3607892" cy="239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1\Desktop\x_10b956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612" y="4365103"/>
            <a:ext cx="2342944" cy="193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1\Desktop\87203895_Ruyba_cv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21968"/>
            <a:ext cx="3377444" cy="25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923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На занятиях в объединении «начальный технический дизайн» мы освоили некоторые виды точечной росписи. На примере футляра для очков мы представим порядок и технику исполнения рисунка. Для этого нам нужны краски:  </a:t>
            </a:r>
          </a:p>
          <a:p>
            <a:pPr marL="0" indent="0">
              <a:buNone/>
            </a:pPr>
            <a:r>
              <a:rPr lang="ru-RU" sz="2800" dirty="0" smtClean="0"/>
              <a:t>Контуры 3</a:t>
            </a:r>
            <a:r>
              <a:rPr lang="en-US" sz="2800" dirty="0" smtClean="0"/>
              <a:t>D</a:t>
            </a:r>
            <a:r>
              <a:rPr lang="ru-RU" sz="2800" dirty="0" smtClean="0"/>
              <a:t>, белый акрил, контуры по стеклу и керамике, футляр для очков темного цвета.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5122" name="Picture 2" descr="F:\пр\DSC_08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43" y="3573016"/>
            <a:ext cx="4159497" cy="276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94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22626"/>
            <a:ext cx="8568952" cy="147002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Последовательность выполнения рисунка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61401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 Выбор цветовой гаммы для рисунка.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1461401"/>
            <a:ext cx="4114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  Нанесение контура белым акрилом на футляр. </a:t>
            </a:r>
            <a:endParaRPr lang="ru-RU" sz="2800" dirty="0"/>
          </a:p>
        </p:txBody>
      </p:sp>
      <p:pic>
        <p:nvPicPr>
          <p:cNvPr id="6146" name="Picture 2" descr="F:\пр\DSC_0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0" y="3291853"/>
            <a:ext cx="3991316" cy="265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пр\DSC_08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086" y="3302696"/>
            <a:ext cx="3974990" cy="264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81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4248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  Зеленым контуром набираем рисунок по краю. Соблюдаем что бы точки были одинаковые.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88024" y="404664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4. Заполняем точками весь контур. </a:t>
            </a:r>
            <a:endParaRPr lang="ru-RU" sz="2800" dirty="0"/>
          </a:p>
        </p:txBody>
      </p:sp>
      <p:pic>
        <p:nvPicPr>
          <p:cNvPr id="7170" name="Picture 2" descr="F:\пр\DSC_08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248472" cy="282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пр\DSC_08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4248472" cy="282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5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05862"/>
            <a:ext cx="4464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5. Цветными контурами заполняем узоры внутри и снаружи рисунка.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505861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6. Золотистым цветом обводим край футляра. </a:t>
            </a:r>
            <a:endParaRPr lang="ru-RU" sz="2800" dirty="0"/>
          </a:p>
        </p:txBody>
      </p:sp>
      <p:pic>
        <p:nvPicPr>
          <p:cNvPr id="8194" name="Picture 2" descr="F:\пр\DSC_0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73653"/>
            <a:ext cx="3932398" cy="261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пр\DSC_08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73654"/>
            <a:ext cx="3950494" cy="262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Вот такой авторский футляр у нас получился!</a:t>
            </a:r>
            <a:endParaRPr lang="ru-RU" b="1" i="1" dirty="0"/>
          </a:p>
        </p:txBody>
      </p:sp>
      <p:pic>
        <p:nvPicPr>
          <p:cNvPr id="9218" name="Picture 2" descr="F:\пр\DSC_0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976120" cy="463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2531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276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История возникновения</vt:lpstr>
      <vt:lpstr>Презентация PowerPoint</vt:lpstr>
      <vt:lpstr>Презентация PowerPoint</vt:lpstr>
      <vt:lpstr>Презентация PowerPoint</vt:lpstr>
      <vt:lpstr>Последовательность выполнения рисунка</vt:lpstr>
      <vt:lpstr>Презентация PowerPoint</vt:lpstr>
      <vt:lpstr>Презентация PowerPoint</vt:lpstr>
      <vt:lpstr>Вот такой авторский футляр у нас получился!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</dc:creator>
  <cp:lastModifiedBy>IZE</cp:lastModifiedBy>
  <cp:revision>5</cp:revision>
  <dcterms:created xsi:type="dcterms:W3CDTF">2015-07-01T17:22:46Z</dcterms:created>
  <dcterms:modified xsi:type="dcterms:W3CDTF">2015-07-02T13:43:51Z</dcterms:modified>
</cp:coreProperties>
</file>