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57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4E0C78-7B0D-4EF7-8A65-464FC53E8111}" type="datetimeFigureOut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2F3BA65-F780-490E-84DB-82A24A003E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5290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055CF-8C87-4877-AA63-C5DC4CCE1C92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B915B-DC3C-4A8F-85C7-CA7BB85A97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852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33F52-C20C-418C-90DD-C36FB5BE2074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3F653-274A-44CB-B5DE-2B05410598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531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ECF9F-9896-4DD0-91DC-6F81FD4D2142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78335-FA68-4FC4-89C9-FAA4B05FE1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9381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412D-3E6B-43B4-8FB6-434BE927E759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C35DA-6155-4F63-8DE6-698F0DAB0B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72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2F4E-9E03-4409-BC53-1D78AB28B7E8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16266-3315-4BAE-A1FC-CC059E1C35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069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02A6E-23ED-4E77-AF01-9C9FE0E2BD55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C5FC0-2005-40FA-9566-3186B67BE8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043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4C902-CAC2-4A73-BF6C-AE795A25E9F4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7F213-8866-4C46-AA31-473E68FE93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82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8B6CF-9F54-44F2-8D6B-3F5687C0265B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EBDFA-BFF4-45B9-969E-A25054EFB9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537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60B9B-8776-4C9D-A352-61905F44A5CC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33BD1-87A9-42D1-BD84-CB615A61F7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529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04E98-8CCB-4D29-8D74-3FB21EBAB708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5E4D-A62B-4C65-8C48-9C4E2D0470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953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82092-967D-4A0B-8145-D3A14FF323DD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200D6-008F-44AD-BCC4-4C07DC4F4D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978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3834A-620E-492A-A297-1DB7523B9668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81EC2-3AF3-46C2-B0F1-5164D06B69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999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E0983-11F9-4750-9C95-4E832E02522D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FF5DC-BEBB-46CB-B30E-A5C4CEBFD5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712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FEF414-B6DF-4B2A-9E28-5065B7ECA9D9}" type="datetime1">
              <a:rPr lang="ru-RU"/>
              <a:pPr>
                <a:defRPr/>
              </a:pPr>
              <a:t>11.01.2016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33FC9DF-A969-4747-9584-3F0E7542E2A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9CE3E2-C123-4441-9E67-6D7B3C71A5C1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/>
              <a:t>1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9" name="Загнутый угол 8"/>
          <p:cNvSpPr/>
          <p:nvPr/>
        </p:nvSpPr>
        <p:spPr>
          <a:xfrm>
            <a:off x="357158" y="285728"/>
            <a:ext cx="8501122" cy="6429420"/>
          </a:xfrm>
          <a:prstGeom prst="foldedCorner">
            <a:avLst/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4" name="Заголовок 1"/>
          <p:cNvSpPr>
            <a:spLocks noGrp="1"/>
          </p:cNvSpPr>
          <p:nvPr>
            <p:ph type="ctrTitle"/>
          </p:nvPr>
        </p:nvSpPr>
        <p:spPr>
          <a:xfrm>
            <a:off x="354013" y="2852738"/>
            <a:ext cx="8789987" cy="1470025"/>
          </a:xfrm>
        </p:spPr>
        <p:txBody>
          <a:bodyPr/>
          <a:lstStyle/>
          <a:p>
            <a:pPr eaLnBrk="1" hangingPunct="1"/>
            <a:r>
              <a:rPr lang="ru-RU" altLang="ru-RU" sz="2800" b="1" i="1" dirty="0" smtClean="0">
                <a:latin typeface="Times New Roman" panose="02020603050405020304" pitchFamily="18" charset="0"/>
              </a:rPr>
              <a:t>Муниципальное автономное учреждение дополнительного образования</a:t>
            </a:r>
            <a:br>
              <a:rPr lang="ru-RU" altLang="ru-RU" sz="2800" b="1" i="1" dirty="0" smtClean="0">
                <a:latin typeface="Times New Roman" panose="02020603050405020304" pitchFamily="18" charset="0"/>
              </a:rPr>
            </a:br>
            <a:r>
              <a:rPr lang="ru-RU" altLang="ru-RU" sz="2800" b="1" i="1" dirty="0" smtClean="0">
                <a:latin typeface="Times New Roman" panose="02020603050405020304" pitchFamily="18" charset="0"/>
              </a:rPr>
              <a:t>«Центр дополнительного образования»</a:t>
            </a:r>
            <a:br>
              <a:rPr lang="ru-RU" altLang="ru-RU" sz="2800" b="1" i="1" dirty="0" smtClean="0">
                <a:latin typeface="Times New Roman" panose="02020603050405020304" pitchFamily="18" charset="0"/>
              </a:rPr>
            </a:br>
            <a:r>
              <a:rPr lang="ru-RU" altLang="ru-RU" sz="2800" b="1" i="1" dirty="0" smtClean="0">
                <a:latin typeface="Times New Roman" panose="02020603050405020304" pitchFamily="18" charset="0"/>
              </a:rPr>
              <a:t> г. Балаково Саратовской области</a:t>
            </a:r>
            <a:r>
              <a:rPr lang="ru-RU" altLang="ru-RU" sz="3600" b="1" i="1" dirty="0" smtClean="0">
                <a:latin typeface="Times New Roman" panose="02020603050405020304" pitchFamily="18" charset="0"/>
              </a:rPr>
              <a:t/>
            </a:r>
            <a:br>
              <a:rPr lang="ru-RU" altLang="ru-RU" sz="3600" b="1" i="1" dirty="0" smtClean="0">
                <a:latin typeface="Times New Roman" panose="02020603050405020304" pitchFamily="18" charset="0"/>
              </a:rPr>
            </a:br>
            <a:r>
              <a:rPr lang="ru-RU" altLang="ru-RU" sz="3600" b="1" i="1" dirty="0" smtClean="0">
                <a:latin typeface="Times New Roman" panose="02020603050405020304" pitchFamily="18" charset="0"/>
              </a:rPr>
              <a:t/>
            </a:r>
            <a:br>
              <a:rPr lang="ru-RU" altLang="ru-RU" sz="3600" b="1" i="1" dirty="0" smtClean="0">
                <a:latin typeface="Times New Roman" panose="02020603050405020304" pitchFamily="18" charset="0"/>
              </a:rPr>
            </a:br>
            <a:r>
              <a:rPr lang="ru-RU" altLang="ru-RU" sz="3600" b="1" i="1" dirty="0" smtClean="0">
                <a:latin typeface="Times New Roman" panose="02020603050405020304" pitchFamily="18" charset="0"/>
              </a:rPr>
              <a:t>Автор: </a:t>
            </a:r>
            <a:r>
              <a:rPr lang="ru-RU" altLang="ru-RU" sz="3200" b="1" i="1" dirty="0" smtClean="0">
                <a:latin typeface="Times New Roman" panose="02020603050405020304" pitchFamily="18" charset="0"/>
              </a:rPr>
              <a:t>Полякова Марина Николаевна </a:t>
            </a:r>
            <a:br>
              <a:rPr lang="ru-RU" altLang="ru-RU" sz="3200" b="1" i="1" dirty="0" smtClean="0">
                <a:latin typeface="Times New Roman" panose="02020603050405020304" pitchFamily="18" charset="0"/>
              </a:rPr>
            </a:br>
            <a:r>
              <a:rPr lang="ru-RU" altLang="ru-RU" sz="3200" b="1" i="1" dirty="0" smtClean="0">
                <a:latin typeface="Times New Roman" panose="02020603050405020304" pitchFamily="18" charset="0"/>
              </a:rPr>
              <a:t>педагог дополнительного образования</a:t>
            </a:r>
            <a:br>
              <a:rPr lang="ru-RU" altLang="ru-RU" sz="3200" b="1" i="1" dirty="0" smtClean="0">
                <a:latin typeface="Times New Roman" panose="02020603050405020304" pitchFamily="18" charset="0"/>
              </a:rPr>
            </a:br>
            <a:r>
              <a:rPr lang="ru-RU" altLang="ru-RU" sz="3600" b="1" i="1" dirty="0" smtClean="0">
                <a:latin typeface="Times New Roman" panose="02020603050405020304" pitchFamily="18" charset="0"/>
              </a:rPr>
              <a:t/>
            </a:r>
            <a:br>
              <a:rPr lang="ru-RU" altLang="ru-RU" sz="3600" b="1" i="1" dirty="0" smtClean="0">
                <a:latin typeface="Times New Roman" panose="02020603050405020304" pitchFamily="18" charset="0"/>
              </a:rPr>
            </a:br>
            <a:r>
              <a:rPr lang="ru-RU" altLang="ru-RU" sz="3600" b="1" i="1" dirty="0" smtClean="0">
                <a:latin typeface="Times New Roman" panose="02020603050405020304" pitchFamily="18" charset="0"/>
              </a:rPr>
              <a:t/>
            </a:r>
            <a:br>
              <a:rPr lang="ru-RU" altLang="ru-RU" sz="3600" b="1" i="1" dirty="0" smtClean="0">
                <a:latin typeface="Times New Roman" panose="02020603050405020304" pitchFamily="18" charset="0"/>
              </a:rPr>
            </a:br>
            <a:r>
              <a:rPr lang="ru-RU" altLang="ru-RU" sz="4000" b="1" i="1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4800" b="1" i="1" dirty="0" smtClean="0">
                <a:latin typeface="Times New Roman" panose="02020603050405020304" pitchFamily="18" charset="0"/>
              </a:rPr>
              <a:t>Панно «Чудо-цветы»</a:t>
            </a:r>
            <a:r>
              <a:rPr lang="ru-RU" altLang="ru-RU" sz="2800" b="1" i="1" dirty="0" smtClean="0">
                <a:latin typeface="Times New Roman" panose="02020603050405020304" pitchFamily="18" charset="0"/>
              </a:rPr>
              <a:t/>
            </a:r>
            <a:br>
              <a:rPr lang="ru-RU" altLang="ru-RU" sz="2800" b="1" i="1" dirty="0" smtClean="0">
                <a:latin typeface="Times New Roman" panose="02020603050405020304" pitchFamily="18" charset="0"/>
              </a:rPr>
            </a:br>
            <a:r>
              <a:rPr lang="ru-RU" altLang="ru-RU" sz="2800" b="1" i="1" dirty="0" smtClean="0">
                <a:latin typeface="Times New Roman" panose="02020603050405020304" pitchFamily="18" charset="0"/>
              </a:rPr>
              <a:t/>
            </a:r>
            <a:br>
              <a:rPr lang="ru-RU" altLang="ru-RU" sz="2800" b="1" i="1" dirty="0" smtClean="0">
                <a:latin typeface="Times New Roman" panose="02020603050405020304" pitchFamily="18" charset="0"/>
              </a:rPr>
            </a:br>
            <a:r>
              <a:rPr lang="ru-RU" altLang="ru-RU" sz="2800" b="1" i="1" dirty="0" smtClean="0">
                <a:latin typeface="Times New Roman" panose="02020603050405020304" pitchFamily="18" charset="0"/>
              </a:rPr>
              <a:t>2015год</a:t>
            </a:r>
          </a:p>
        </p:txBody>
      </p:sp>
      <p:pic>
        <p:nvPicPr>
          <p:cNvPr id="2055" name="Picture 2" descr="H:\Documents and Settings\Aida\Рабочий стол\Материалы для разработок , новые идеи\КАРТИНКИ СБОРНИК_ школьные\7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072188"/>
            <a:ext cx="360838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180C06-18FD-4D3B-8D7C-F95BB3E4A638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20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latin typeface="Times New Roman" panose="02020603050405020304" pitchFamily="18" charset="0"/>
              </a:rPr>
              <a:t>Вначале была идея…</a:t>
            </a:r>
          </a:p>
        </p:txBody>
      </p:sp>
      <p:sp>
        <p:nvSpPr>
          <p:cNvPr id="3076" name="Rectangle 24"/>
          <p:cNvSpPr>
            <a:spLocks noGrp="1"/>
          </p:cNvSpPr>
          <p:nvPr>
            <p:ph type="body" sz="half" idx="4294967295"/>
          </p:nvPr>
        </p:nvSpPr>
        <p:spPr>
          <a:xfrm>
            <a:off x="4284663" y="1844675"/>
            <a:ext cx="4608512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800" smtClean="0"/>
              <a:t>	</a:t>
            </a:r>
            <a:r>
              <a:rPr lang="ru-RU" altLang="ru-RU" sz="3600" i="1" smtClean="0">
                <a:latin typeface="Times New Roman" panose="02020603050405020304" pitchFamily="18" charset="0"/>
              </a:rPr>
              <a:t>Листая страницы известной книги «Школа рукоделия» мне захотелось придумать что-нибудь свое, новенькое…</a:t>
            </a:r>
          </a:p>
        </p:txBody>
      </p:sp>
      <p:sp>
        <p:nvSpPr>
          <p:cNvPr id="3077" name="Содержимое 2"/>
          <p:cNvSpPr>
            <a:spLocks noGrp="1"/>
          </p:cNvSpPr>
          <p:nvPr>
            <p:ph type="body" sz="half" idx="1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None/>
            </a:pPr>
            <a:r>
              <a:rPr lang="ru-RU" altLang="ru-RU" sz="4000" b="1" smtClean="0">
                <a:latin typeface="Times New Roman" panose="02020603050405020304" pitchFamily="18" charset="0"/>
              </a:rPr>
              <a:t>    </a:t>
            </a:r>
          </a:p>
          <a:p>
            <a:pPr marL="609600" indent="-609600" eaLnBrk="1" hangingPunct="1">
              <a:buFont typeface="Arial" panose="020B0604020202020204" pitchFamily="34" charset="0"/>
              <a:buNone/>
            </a:pPr>
            <a:r>
              <a:rPr lang="ru-RU" altLang="ru-RU" sz="4000" b="1" i="1" smtClean="0">
                <a:latin typeface="Times New Roman" panose="02020603050405020304" pitchFamily="18" charset="0"/>
              </a:rPr>
              <a:t>      </a:t>
            </a:r>
          </a:p>
        </p:txBody>
      </p:sp>
      <p:sp>
        <p:nvSpPr>
          <p:cNvPr id="3078" name="Дата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079" name="Номер слайда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200">
                <a:solidFill>
                  <a:srgbClr val="898989"/>
                </a:solidFill>
                <a:latin typeface="Calibri" panose="020F0502020204030204" pitchFamily="34" charset="0"/>
              </a:rPr>
              <a:t>2</a:t>
            </a:r>
          </a:p>
        </p:txBody>
      </p:sp>
      <p:pic>
        <p:nvPicPr>
          <p:cNvPr id="3080" name="Picture 25" descr="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44675"/>
            <a:ext cx="3657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7A886-2A61-4F1C-8BFB-5365D23597EC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latin typeface="Times New Roman" panose="02020603050405020304" pitchFamily="18" charset="0"/>
              </a:rPr>
              <a:t>Сбор необходимого материала:</a:t>
            </a:r>
          </a:p>
        </p:txBody>
      </p:sp>
      <p:sp>
        <p:nvSpPr>
          <p:cNvPr id="4100" name="Rectangle 4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525963"/>
          </a:xfrm>
        </p:spPr>
        <p:txBody>
          <a:bodyPr/>
          <a:lstStyle/>
          <a:p>
            <a:pPr marL="533400" indent="-533400" eaLnBrk="1" hangingPunct="1">
              <a:buFont typeface="Arial" panose="020B0604020202020204" pitchFamily="34" charset="0"/>
              <a:buNone/>
            </a:pPr>
            <a:r>
              <a:rPr lang="ru-RU" altLang="ru-RU" sz="2800" smtClean="0">
                <a:latin typeface="Times New Roman" panose="02020603050405020304" pitchFamily="18" charset="0"/>
              </a:rPr>
              <a:t>1. Лист ДВП;</a:t>
            </a:r>
          </a:p>
          <a:p>
            <a:pPr marL="533400" indent="-533400" eaLnBrk="1" hangingPunct="1">
              <a:buFont typeface="Arial" panose="020B0604020202020204" pitchFamily="34" charset="0"/>
              <a:buNone/>
            </a:pPr>
            <a:r>
              <a:rPr lang="ru-RU" altLang="ru-RU" sz="2800" smtClean="0">
                <a:latin typeface="Times New Roman" panose="02020603050405020304" pitchFamily="18" charset="0"/>
              </a:rPr>
              <a:t>2. Клеевой пистолет;</a:t>
            </a:r>
          </a:p>
          <a:p>
            <a:pPr marL="533400" indent="-533400" eaLnBrk="1" hangingPunct="1">
              <a:buFont typeface="Arial" panose="020B0604020202020204" pitchFamily="34" charset="0"/>
              <a:buNone/>
            </a:pPr>
            <a:r>
              <a:rPr lang="ru-RU" altLang="ru-RU" sz="2800" smtClean="0">
                <a:latin typeface="Times New Roman" panose="02020603050405020304" pitchFamily="18" charset="0"/>
              </a:rPr>
              <a:t>3. Зажигалка;</a:t>
            </a:r>
          </a:p>
          <a:p>
            <a:pPr marL="533400" indent="-533400" eaLnBrk="1" hangingPunct="1">
              <a:buFont typeface="Arial" panose="020B0604020202020204" pitchFamily="34" charset="0"/>
              <a:buNone/>
            </a:pPr>
            <a:r>
              <a:rPr lang="ru-RU" altLang="ru-RU" sz="2800" smtClean="0">
                <a:latin typeface="Times New Roman" panose="02020603050405020304" pitchFamily="18" charset="0"/>
              </a:rPr>
              <a:t>4. Веревка;</a:t>
            </a:r>
          </a:p>
          <a:p>
            <a:pPr marL="533400" indent="-533400" eaLnBrk="1" hangingPunct="1">
              <a:buFont typeface="Arial" panose="020B0604020202020204" pitchFamily="34" charset="0"/>
              <a:buNone/>
            </a:pPr>
            <a:r>
              <a:rPr lang="ru-RU" altLang="ru-RU" sz="2800" smtClean="0">
                <a:latin typeface="Times New Roman" panose="02020603050405020304" pitchFamily="18" charset="0"/>
              </a:rPr>
              <a:t>5. Ленты трех цветов;</a:t>
            </a:r>
          </a:p>
          <a:p>
            <a:pPr marL="533400" indent="-533400" eaLnBrk="1" hangingPunct="1">
              <a:buFont typeface="Arial" panose="020B0604020202020204" pitchFamily="34" charset="0"/>
              <a:buNone/>
            </a:pPr>
            <a:r>
              <a:rPr lang="ru-RU" altLang="ru-RU" sz="2800" smtClean="0">
                <a:latin typeface="Times New Roman" panose="02020603050405020304" pitchFamily="18" charset="0"/>
              </a:rPr>
              <a:t>6. Нитки, ножницы, линейка…</a:t>
            </a:r>
          </a:p>
          <a:p>
            <a:pPr marL="533400" indent="-533400" algn="ctr" eaLnBrk="1" hangingPunct="1">
              <a:buFont typeface="Arial" panose="020B0604020202020204" pitchFamily="34" charset="0"/>
              <a:buNone/>
            </a:pPr>
            <a:r>
              <a:rPr lang="ru-RU" altLang="ru-RU" sz="2800" b="1" smtClean="0">
                <a:latin typeface="Times New Roman" panose="02020603050405020304" pitchFamily="18" charset="0"/>
              </a:rPr>
              <a:t>И, конечно же, вдохновение!</a:t>
            </a:r>
          </a:p>
          <a:p>
            <a:pPr marL="533400" indent="-533400" eaLnBrk="1" hangingPunct="1"/>
            <a:endParaRPr lang="ru-RU" altLang="ru-RU" sz="2800" b="1" smtClean="0">
              <a:latin typeface="Times New Roman" panose="02020603050405020304" pitchFamily="18" charset="0"/>
            </a:endParaRPr>
          </a:p>
        </p:txBody>
      </p:sp>
      <p:pic>
        <p:nvPicPr>
          <p:cNvPr id="4101" name="Picture 9" descr="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1844675"/>
            <a:ext cx="339407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D473D6-3E68-49B3-94C2-CA4E37403542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latin typeface="Times New Roman" panose="02020603050405020304" pitchFamily="18" charset="0"/>
              </a:rPr>
              <a:t>Изучение схем выполнения деталей:</a:t>
            </a:r>
          </a:p>
        </p:txBody>
      </p:sp>
      <p:sp>
        <p:nvSpPr>
          <p:cNvPr id="5124" name="Rectangle 4"/>
          <p:cNvSpPr>
            <a:spLocks noGrp="1"/>
          </p:cNvSpPr>
          <p:nvPr>
            <p:ph type="body" sz="half" idx="1"/>
          </p:nvPr>
        </p:nvSpPr>
        <p:spPr>
          <a:xfrm>
            <a:off x="323850" y="1844675"/>
            <a:ext cx="4038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mtClean="0">
                <a:latin typeface="Times New Roman" panose="02020603050405020304" pitchFamily="18" charset="0"/>
              </a:rPr>
              <a:t>Изготовление лепестков</a:t>
            </a:r>
          </a:p>
        </p:txBody>
      </p:sp>
      <p:sp>
        <p:nvSpPr>
          <p:cNvPr id="5125" name="Rectangle 5"/>
          <p:cNvSpPr>
            <a:spLocks noGrp="1"/>
          </p:cNvSpPr>
          <p:nvPr>
            <p:ph type="body" sz="half" idx="2"/>
          </p:nvPr>
        </p:nvSpPr>
        <p:spPr>
          <a:xfrm>
            <a:off x="4572000" y="1844675"/>
            <a:ext cx="4038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mtClean="0">
                <a:latin typeface="Times New Roman" panose="02020603050405020304" pitchFamily="18" charset="0"/>
              </a:rPr>
              <a:t>Плетение цепочки</a:t>
            </a:r>
          </a:p>
        </p:txBody>
      </p:sp>
      <p:pic>
        <p:nvPicPr>
          <p:cNvPr id="5126" name="Picture 8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49500"/>
            <a:ext cx="3657600" cy="430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9" descr="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349500"/>
            <a:ext cx="3657600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A203A3-3CD6-4609-9C46-87EF5838C6FC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/>
              <a:t>5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latin typeface="Times New Roman" panose="02020603050405020304" pitchFamily="18" charset="0"/>
              </a:rPr>
              <a:t>Подготовка материалов:</a:t>
            </a:r>
          </a:p>
        </p:txBody>
      </p:sp>
      <p:sp>
        <p:nvSpPr>
          <p:cNvPr id="7172" name="Rectangle 5"/>
          <p:cNvSpPr>
            <a:spLocks noGrp="1"/>
          </p:cNvSpPr>
          <p:nvPr>
            <p:ph type="body" sz="half" idx="2"/>
          </p:nvPr>
        </p:nvSpPr>
        <p:spPr>
          <a:xfrm>
            <a:off x="4284663" y="1989138"/>
            <a:ext cx="4470400" cy="4681537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400" dirty="0" smtClean="0">
                <a:latin typeface="Times New Roman" pitchFamily="18" charset="0"/>
              </a:rPr>
              <a:t>    </a:t>
            </a:r>
            <a:r>
              <a:rPr lang="ru-RU" sz="2800" dirty="0" smtClean="0">
                <a:latin typeface="Times New Roman" pitchFamily="18" charset="0"/>
              </a:rPr>
              <a:t>Берем атласную ленту шириной 5 см, отрезаем кусочки ленты по 10 см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(обязательно обжечь края зажигалкой, чтобы лента не сыпалась)</a:t>
            </a: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400" dirty="0" smtClean="0">
                <a:latin typeface="Times New Roman" pitchFamily="18" charset="0"/>
              </a:rPr>
              <a:t>и делаем заготовки листочков </a:t>
            </a:r>
            <a:r>
              <a:rPr lang="ru-RU" sz="1800" dirty="0" smtClean="0">
                <a:latin typeface="Times New Roman" pitchFamily="18" charset="0"/>
              </a:rPr>
              <a:t>(схема дана выше).</a:t>
            </a: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400" dirty="0" smtClean="0">
                <a:latin typeface="Times New Roman" pitchFamily="18" charset="0"/>
              </a:rPr>
              <a:t>Для моей работы понадобилось – 42 листочка зеленого цвета, 12 – бордового цвета и 18 листочков – розового цвета. </a:t>
            </a:r>
          </a:p>
        </p:txBody>
      </p:sp>
      <p:pic>
        <p:nvPicPr>
          <p:cNvPr id="6149" name="Picture 9" descr="0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989138"/>
            <a:ext cx="3394075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214E46-1F1C-421D-B0D1-E9AE10D09A55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latin typeface="Times New Roman" panose="02020603050405020304" pitchFamily="18" charset="0"/>
              </a:rPr>
              <a:t>А теперь, включаем фантазию…</a:t>
            </a:r>
          </a:p>
        </p:txBody>
      </p:sp>
      <p:pic>
        <p:nvPicPr>
          <p:cNvPr id="7172" name="Picture 10" descr="0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989138"/>
            <a:ext cx="3394075" cy="4525962"/>
          </a:xfrm>
        </p:spPr>
      </p:pic>
      <p:pic>
        <p:nvPicPr>
          <p:cNvPr id="7173" name="Picture 12" descr="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1989138"/>
            <a:ext cx="3394075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A4AF69-19E9-49FC-8CB2-9AFBF25AC7B8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/>
              <a:t>7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latin typeface="Times New Roman" panose="02020603050405020304" pitchFamily="18" charset="0"/>
              </a:rPr>
              <a:t>И вот, что у нас получилось!</a:t>
            </a:r>
          </a:p>
        </p:txBody>
      </p:sp>
      <p:sp>
        <p:nvSpPr>
          <p:cNvPr id="8196" name="Rectangl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ru-RU" altLang="ru-RU" sz="2800" smtClean="0"/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ru-RU" altLang="ru-RU" sz="4400" b="1" smtClean="0">
                <a:latin typeface="Times New Roman" panose="02020603050405020304" pitchFamily="18" charset="0"/>
              </a:rPr>
              <a:t>Панно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ru-RU" altLang="ru-RU" sz="4400" b="1" smtClean="0">
                <a:latin typeface="Times New Roman" panose="02020603050405020304" pitchFamily="18" charset="0"/>
              </a:rPr>
              <a:t>«Чудо-цветы»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ru-RU" altLang="ru-RU" sz="4400" i="1" smtClean="0">
                <a:latin typeface="Times New Roman" panose="02020603050405020304" pitchFamily="18" charset="0"/>
              </a:rPr>
              <a:t>«…неплохая идея для подарка, не правда ли?»</a:t>
            </a:r>
          </a:p>
        </p:txBody>
      </p:sp>
      <p:pic>
        <p:nvPicPr>
          <p:cNvPr id="8197" name="Picture 8" descr="0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916113"/>
            <a:ext cx="3394075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D0AB24-7C71-4576-B679-1CBD94049C10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/>
              <a:t>8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9219" name="Rectangle 8"/>
          <p:cNvSpPr>
            <a:spLocks noGrp="1"/>
          </p:cNvSpPr>
          <p:nvPr>
            <p:ph type="ctrTitle"/>
          </p:nvPr>
        </p:nvSpPr>
        <p:spPr>
          <a:xfrm>
            <a:off x="1258888" y="1916113"/>
            <a:ext cx="6694487" cy="4106862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latin typeface="Times New Roman" panose="02020603050405020304" pitchFamily="18" charset="0"/>
              </a:rPr>
              <a:t>Идея изготовления лепестка и вязания цепочки макраме взята из книги «Школа рукоделия» М.Максимовой и М.Кузьминой, ЭКСМО-Пресс, 1999г. </a:t>
            </a:r>
            <a:br>
              <a:rPr lang="ru-RU" altLang="ru-RU" sz="3200" smtClean="0">
                <a:latin typeface="Times New Roman" panose="02020603050405020304" pitchFamily="18" charset="0"/>
              </a:rPr>
            </a:br>
            <a:r>
              <a:rPr lang="ru-RU" altLang="ru-RU" sz="3200" smtClean="0">
                <a:latin typeface="Times New Roman" panose="02020603050405020304" pitchFamily="18" charset="0"/>
              </a:rPr>
              <a:t>(лепесток – стр.89, </a:t>
            </a:r>
            <a:br>
              <a:rPr lang="ru-RU" altLang="ru-RU" sz="3200" smtClean="0">
                <a:latin typeface="Times New Roman" panose="02020603050405020304" pitchFamily="18" charset="0"/>
              </a:rPr>
            </a:br>
            <a:r>
              <a:rPr lang="ru-RU" altLang="ru-RU" sz="3200" smtClean="0">
                <a:latin typeface="Times New Roman" panose="02020603050405020304" pitchFamily="18" charset="0"/>
              </a:rPr>
              <a:t>плетение цепочки – стр171)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елень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255</TotalTime>
  <Words>180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Зелень 1</vt:lpstr>
      <vt:lpstr>Муниципальное автономное учреждение дополнительного образования «Центр дополнительного образования»  г. Балаково Саратовской области  Автор: Полякова Марина Николаевна  педагог дополнительного образования    Панно «Чудо-цветы»  2015год</vt:lpstr>
      <vt:lpstr>Вначале была идея…</vt:lpstr>
      <vt:lpstr>Сбор необходимого материала:</vt:lpstr>
      <vt:lpstr>Изучение схем выполнения деталей:</vt:lpstr>
      <vt:lpstr>Подготовка материалов:</vt:lpstr>
      <vt:lpstr>А теперь, включаем фантазию…</vt:lpstr>
      <vt:lpstr>И вот, что у нас получилось!</vt:lpstr>
      <vt:lpstr>Идея изготовления лепестка и вязания цепочки макраме взята из книги «Школа рукоделия» М.Максимовой и М.Кузьминой, ЭКСМО-Пресс, 1999г.  (лепесток – стр.89,  плетение цепочки – стр171)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образовательное учреждение дополнительного образования детей  «Газ-Салинский  детско-юношеский центр»</dc:title>
  <dc:creator>Пользователь</dc:creator>
  <dc:description>http://aida.ucoz.ru</dc:description>
  <cp:lastModifiedBy>IZE</cp:lastModifiedBy>
  <cp:revision>9</cp:revision>
  <dcterms:created xsi:type="dcterms:W3CDTF">2010-08-29T11:35:14Z</dcterms:created>
  <dcterms:modified xsi:type="dcterms:W3CDTF">2016-01-11T11:58:35Z</dcterms:modified>
  <cp:category>шаблоны к Powerpoint</cp:category>
</cp:coreProperties>
</file>