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72" r:id="rId2"/>
    <p:sldMasterId id="2147483686" r:id="rId3"/>
    <p:sldMasterId id="2147483699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0" d="100"/>
          <a:sy n="20" d="100"/>
        </p:scale>
        <p:origin x="-118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00B6B-DD1D-43D0-A19C-108F0D78D6F6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539C7-AAE1-4FC7-AC3B-B6D99DBA0B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348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E1D19-EC75-4C95-938E-CFFF1E0DFC8E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AB154-D42C-4BCC-966D-87E03C0969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5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AB154-D42C-4BCC-966D-87E03C0969F4}" type="slidenum">
              <a:rPr lang="ru-RU" smtClean="0"/>
              <a:t>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80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ru-RU" dirty="0" smtClean="0"/>
              <a:t>Муниципальное Автономное Учреждение дополнительного образования «Центр дополнительного образования» г.Балаково  Саратовская область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28596" y="4786322"/>
            <a:ext cx="8215370" cy="1651009"/>
          </a:xfrm>
        </p:spPr>
        <p:txBody>
          <a:bodyPr/>
          <a:lstStyle>
            <a:lvl1pPr algn="ctr">
              <a:defRPr sz="1600" b="1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Педагог дополнительного образования Полякова Марина Николаевна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686434" y="2967335"/>
            <a:ext cx="6849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Обьемный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цветок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14480" y="35716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C:\Users\admin\Desktop\объёмная розочка\цв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41525" y="-1435100"/>
            <a:ext cx="4429125" cy="66675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 descr="C:\Users\admin\Desktop\объёмная розочка\цв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11388" y="328613"/>
            <a:ext cx="4438650" cy="66579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3074" name="Picture 2" descr="C:\Users\admin\Desktop\объёмная розочка\цветок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150" y="1958975"/>
            <a:ext cx="1657350" cy="21304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4098" name="Picture 2" descr="C:\Users\admin\Desktop\объёмная розочка\цв7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95325" y="522288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ru-RU" dirty="0" smtClean="0"/>
              <a:t>Муниципальное Автономное Учреждение дополнительного образования «Центр дополнительного образования» г.Балаково  Саратовская область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28596" y="4786322"/>
            <a:ext cx="8215370" cy="1651009"/>
          </a:xfrm>
        </p:spPr>
        <p:txBody>
          <a:bodyPr/>
          <a:lstStyle>
            <a:lvl1pPr algn="ctr">
              <a:defRPr sz="1600" b="1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Педагог дополнительного образования Полякова Марина Николаевна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E0A39-1C4E-4A8A-AA3F-20E8263131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686434" y="2967335"/>
            <a:ext cx="6849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Обьемный</a:t>
            </a:r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цветок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8A472-1262-4A28-AEE2-8FCFF6C52622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E0A39-1C4E-4A8A-AA3F-20E8263131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92EADD9-DF13-4C9F-91F5-38E313BCBCB5}" type="datetimeFigureOut">
              <a:rPr lang="ru-RU" smtClean="0"/>
              <a:pPr/>
              <a:t>15.11.2016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73C747-1BBF-4073-833E-49D733272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8229600" cy="2828932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solidFill>
                  <a:schemeClr val="bg1"/>
                </a:solidFill>
                <a:cs typeface="Aharoni" pitchFamily="2" charset="-79"/>
              </a:rPr>
              <a:t>МУНИЦИПАЛЬНОЕ АВТОНОМНОЕ УЧРЕЖДЕНИЕ ДОПОЛНИТЕЛЬНОГО ОБРАЗОВАНИЯ </a:t>
            </a:r>
            <a:br>
              <a:rPr lang="ru-RU" sz="2000" i="1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ru-RU" sz="2000" i="1" dirty="0" smtClean="0">
                <a:solidFill>
                  <a:schemeClr val="bg1"/>
                </a:solidFill>
                <a:cs typeface="Aharoni" pitchFamily="2" charset="-79"/>
              </a:rPr>
              <a:t>«Центр дополнительного образования»</a:t>
            </a:r>
            <a:br>
              <a:rPr lang="ru-RU" sz="2000" i="1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ru-RU" sz="2000" i="1" dirty="0" smtClean="0">
                <a:solidFill>
                  <a:schemeClr val="bg1"/>
                </a:solidFill>
                <a:cs typeface="Aharoni" pitchFamily="2" charset="-79"/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  <a:cs typeface="Aharoni" pitchFamily="2" charset="-79"/>
              </a:rPr>
              <a:t>г.балаково</a:t>
            </a:r>
            <a:r>
              <a:rPr lang="ru-RU" sz="2000" i="1" dirty="0" smtClean="0">
                <a:solidFill>
                  <a:schemeClr val="bg1"/>
                </a:solidFill>
                <a:cs typeface="Aharoni" pitchFamily="2" charset="-79"/>
              </a:rPr>
              <a:t> Саратовской области</a:t>
            </a:r>
            <a:r>
              <a:rPr lang="ru-RU" sz="4800" i="1" dirty="0" smtClean="0">
                <a:solidFill>
                  <a:schemeClr val="bg1"/>
                </a:solidFill>
                <a:cs typeface="Aharoni" pitchFamily="2" charset="-79"/>
              </a:rPr>
              <a:t/>
            </a:r>
            <a:br>
              <a:rPr lang="ru-RU" sz="4800" i="1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ru-RU" sz="4800" i="1" dirty="0" smtClean="0">
                <a:solidFill>
                  <a:schemeClr val="bg1"/>
                </a:solidFill>
                <a:cs typeface="Aharoni" pitchFamily="2" charset="-79"/>
              </a:rPr>
              <a:t/>
            </a:r>
            <a:br>
              <a:rPr lang="ru-RU" sz="4800" i="1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ru-RU" sz="4800" i="1" dirty="0" err="1" smtClean="0">
                <a:cs typeface="Aharoni" pitchFamily="2" charset="-79"/>
              </a:rPr>
              <a:t>Обьемный</a:t>
            </a:r>
            <a:r>
              <a:rPr lang="ru-RU" sz="4800" i="1" dirty="0" smtClean="0">
                <a:cs typeface="Aharoni" pitchFamily="2" charset="-79"/>
              </a:rPr>
              <a:t> цветок</a:t>
            </a:r>
            <a:endParaRPr lang="ru-RU" sz="4800" i="1" dirty="0"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072074"/>
            <a:ext cx="8072494" cy="1500198"/>
          </a:xfrm>
        </p:spPr>
        <p:txBody>
          <a:bodyPr>
            <a:normAutofit fontScale="92500"/>
          </a:bodyPr>
          <a:lstStyle/>
          <a:p>
            <a:r>
              <a:rPr lang="ru-RU" sz="1800" i="1" dirty="0" smtClean="0">
                <a:solidFill>
                  <a:srgbClr val="002060"/>
                </a:solidFill>
              </a:rPr>
              <a:t>Педагог дополнительного образования Полякова Марина Николаевна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Балаково 2016 г.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Собираем букет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admin\Desktop\объёмная розочка\цв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14488"/>
            <a:ext cx="4429125" cy="5143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r>
              <a:rPr lang="ru-RU" dirty="0" smtClean="0"/>
              <a:t>Удачи в технике </a:t>
            </a:r>
            <a:r>
              <a:rPr lang="ru-RU" smtClean="0"/>
              <a:t>изготовления объемного </a:t>
            </a:r>
            <a:r>
              <a:rPr lang="ru-RU" dirty="0" smtClean="0"/>
              <a:t>цветка </a:t>
            </a:r>
            <a:r>
              <a:rPr lang="ru-RU" smtClean="0"/>
              <a:t>и </a:t>
            </a:r>
            <a:br>
              <a:rPr lang="ru-RU" smtClean="0"/>
            </a:br>
            <a:r>
              <a:rPr lang="ru-RU" smtClean="0"/>
              <a:t>букетов из них!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admin\Desktop\объёмная розочка\цв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7429552" cy="6286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Вырезаем лекала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admin\Desktop\объёмная розочка\цвето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6643733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Заготовки:</a:t>
            </a:r>
            <a:br>
              <a:rPr lang="ru-RU" dirty="0" smtClean="0"/>
            </a:br>
            <a:r>
              <a:rPr lang="ru-RU" dirty="0" smtClean="0"/>
              <a:t>ПРОВОЛОКА, СКОТЧ, ДРАП, БУМАГА, ПРОКЛАМИН, КЛЕЙ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dmin\Desktop\объёмная розочка\цв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60524"/>
            <a:ext cx="7572427" cy="4625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Закручиваем</a:t>
            </a:r>
            <a:r>
              <a:rPr lang="en-US" dirty="0" smtClean="0"/>
              <a:t> </a:t>
            </a:r>
            <a:r>
              <a:rPr lang="ru-RU" dirty="0" smtClean="0"/>
              <a:t>края лепестков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admin\Desktop\объёмная розочка\цв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643050"/>
            <a:ext cx="4429156" cy="4656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Приклеиваем стебелек к сгибу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admin\Desktop\объёмная розочка\цв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806575"/>
            <a:ext cx="3429024" cy="44799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Собираем цветок по лепесткам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admin\Desktop\объёмная розочка\цв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714488"/>
            <a:ext cx="3357586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43932" cy="150017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Делаем </a:t>
            </a:r>
            <a:r>
              <a:rPr lang="ru-RU" sz="3600" dirty="0" err="1" smtClean="0"/>
              <a:t>подлистник</a:t>
            </a:r>
            <a:r>
              <a:rPr lang="ru-RU" sz="3600" dirty="0" smtClean="0"/>
              <a:t> методом скручивания вокруг стебля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admin\Desktop\объёмная розочка\цв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577975"/>
            <a:ext cx="3929089" cy="4708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 готового цветка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admin\Desktop\объёмная розочка\цв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7550" y="1357298"/>
            <a:ext cx="4438650" cy="5172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46</Words>
  <Application>Microsoft Office PowerPoint</Application>
  <PresentationFormat>Экран (4:3)</PresentationFormat>
  <Paragraphs>16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23" baseType="lpstr">
      <vt:lpstr>Aharoni</vt:lpstr>
      <vt:lpstr>Arial</vt:lpstr>
      <vt:lpstr>Calibri</vt:lpstr>
      <vt:lpstr>Century Gothic</vt:lpstr>
      <vt:lpstr>Lucida Sans Unicode</vt:lpstr>
      <vt:lpstr>Wingdings</vt:lpstr>
      <vt:lpstr>Wingdings 2</vt:lpstr>
      <vt:lpstr>Wingdings 3</vt:lpstr>
      <vt:lpstr>Специальное оформление</vt:lpstr>
      <vt:lpstr>1_Специальное оформление</vt:lpstr>
      <vt:lpstr>Тема Office</vt:lpstr>
      <vt:lpstr>Апекс</vt:lpstr>
      <vt:lpstr>МУНИЦИПАЛЬНОЕ АВТОНОМНОЕ УЧРЕЖДЕНИЕ ДОПОЛНИТЕЛЬНОГО ОБРАЗОВАНИЯ  «Центр дополнительного образования»  г.балаково Саратовской области  Обьемный цветок</vt:lpstr>
      <vt:lpstr>Презентация PowerPoint</vt:lpstr>
      <vt:lpstr>Вырезаем лекала</vt:lpstr>
      <vt:lpstr>Заготовки: ПРОВОЛОКА, СКОТЧ, ДРАП, БУМАГА, ПРОКЛАМИН, КЛЕЙ</vt:lpstr>
      <vt:lpstr>Закручиваем края лепестков</vt:lpstr>
      <vt:lpstr>Приклеиваем стебелек к сгибу</vt:lpstr>
      <vt:lpstr>Собираем цветок по лепесткам</vt:lpstr>
      <vt:lpstr>Делаем подлистник методом скручивания вокруг стебля </vt:lpstr>
      <vt:lpstr>Вид готового цветка</vt:lpstr>
      <vt:lpstr>Собираем букет</vt:lpstr>
      <vt:lpstr>Спасибо за внимание! Удачи в технике изготовления объемного цветка и  букетов из них!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Обьемный цветок</dc:title>
  <dc:creator>admin</dc:creator>
  <cp:lastModifiedBy>IZE</cp:lastModifiedBy>
  <cp:revision>8</cp:revision>
  <dcterms:created xsi:type="dcterms:W3CDTF">2016-08-15T11:46:43Z</dcterms:created>
  <dcterms:modified xsi:type="dcterms:W3CDTF">2016-11-15T13:02:07Z</dcterms:modified>
</cp:coreProperties>
</file>