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4" r:id="rId8"/>
    <p:sldId id="262" r:id="rId9"/>
    <p:sldId id="267" r:id="rId10"/>
    <p:sldId id="265" r:id="rId11"/>
    <p:sldId id="263"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9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02BCAA2-657C-452C-8669-65E30C195564}" type="datetimeFigureOut">
              <a:rPr lang="ru-RU" smtClean="0"/>
              <a:pPr/>
              <a:t>20.02.2018</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9ECD3923-70D1-42B3-A155-7FD97D751BF1}"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2768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CD3923-70D1-42B3-A155-7FD97D751BF1}" type="slidenum">
              <a:rPr lang="ru-RU" smtClean="0"/>
              <a:pPr/>
              <a:t>‹#›</a:t>
            </a:fld>
            <a:endParaRPr lang="ru-RU"/>
          </a:p>
        </p:txBody>
      </p:sp>
    </p:spTree>
    <p:extLst>
      <p:ext uri="{BB962C8B-B14F-4D97-AF65-F5344CB8AC3E}">
        <p14:creationId xmlns:p14="http://schemas.microsoft.com/office/powerpoint/2010/main" xmlns="" val="138926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CD3923-70D1-42B3-A155-7FD97D751BF1}"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12841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CD3923-70D1-42B3-A155-7FD97D751BF1}"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0442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CD3923-70D1-42B3-A155-7FD97D751BF1}" type="slidenum">
              <a:rPr lang="ru-RU" smtClean="0"/>
              <a:pPr/>
              <a:t>‹#›</a:t>
            </a:fld>
            <a:endParaRPr lang="ru-RU"/>
          </a:p>
        </p:txBody>
      </p:sp>
    </p:spTree>
    <p:extLst>
      <p:ext uri="{BB962C8B-B14F-4D97-AF65-F5344CB8AC3E}">
        <p14:creationId xmlns:p14="http://schemas.microsoft.com/office/powerpoint/2010/main" xmlns="" val="205687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CD3923-70D1-42B3-A155-7FD97D751BF1}"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32659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CD3923-70D1-42B3-A155-7FD97D751BF1}"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3104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CD3923-70D1-42B3-A155-7FD97D751BF1}"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54080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CD3923-70D1-42B3-A155-7FD97D751BF1}"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7751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CD3923-70D1-42B3-A155-7FD97D751BF1}" type="slidenum">
              <a:rPr lang="ru-RU" smtClean="0"/>
              <a:pPr/>
              <a:t>‹#›</a:t>
            </a:fld>
            <a:endParaRPr lang="ru-RU"/>
          </a:p>
        </p:txBody>
      </p:sp>
    </p:spTree>
    <p:extLst>
      <p:ext uri="{BB962C8B-B14F-4D97-AF65-F5344CB8AC3E}">
        <p14:creationId xmlns:p14="http://schemas.microsoft.com/office/powerpoint/2010/main" xmlns="" val="95874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CD3923-70D1-42B3-A155-7FD97D751BF1}"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8988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CD3923-70D1-42B3-A155-7FD97D751BF1}" type="slidenum">
              <a:rPr lang="ru-RU" smtClean="0"/>
              <a:pPr/>
              <a:t>‹#›</a:t>
            </a:fld>
            <a:endParaRPr lang="ru-RU"/>
          </a:p>
        </p:txBody>
      </p:sp>
    </p:spTree>
    <p:extLst>
      <p:ext uri="{BB962C8B-B14F-4D97-AF65-F5344CB8AC3E}">
        <p14:creationId xmlns:p14="http://schemas.microsoft.com/office/powerpoint/2010/main" xmlns="" val="350465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ECD3923-70D1-42B3-A155-7FD97D751BF1}"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3748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ECD3923-70D1-42B3-A155-7FD97D751BF1}"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4237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ECD3923-70D1-42B3-A155-7FD97D751BF1}" type="slidenum">
              <a:rPr lang="ru-RU" smtClean="0"/>
              <a:pPr/>
              <a:t>‹#›</a:t>
            </a:fld>
            <a:endParaRPr lang="ru-RU"/>
          </a:p>
        </p:txBody>
      </p:sp>
    </p:spTree>
    <p:extLst>
      <p:ext uri="{BB962C8B-B14F-4D97-AF65-F5344CB8AC3E}">
        <p14:creationId xmlns:p14="http://schemas.microsoft.com/office/powerpoint/2010/main" xmlns="" val="296985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CD3923-70D1-42B3-A155-7FD97D751BF1}"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8456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2BCAA2-657C-452C-8669-65E30C195564}" type="datetimeFigureOut">
              <a:rPr lang="ru-RU" smtClean="0"/>
              <a:pPr/>
              <a:t>20.02.2018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CD3923-70D1-42B3-A155-7FD97D751BF1}" type="slidenum">
              <a:rPr lang="ru-RU" smtClean="0"/>
              <a:pPr/>
              <a:t>‹#›</a:t>
            </a:fld>
            <a:endParaRPr lang="ru-RU"/>
          </a:p>
        </p:txBody>
      </p:sp>
    </p:spTree>
    <p:extLst>
      <p:ext uri="{BB962C8B-B14F-4D97-AF65-F5344CB8AC3E}">
        <p14:creationId xmlns:p14="http://schemas.microsoft.com/office/powerpoint/2010/main" xmlns="" val="269798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2BCAA2-657C-452C-8669-65E30C195564}" type="datetimeFigureOut">
              <a:rPr lang="ru-RU" smtClean="0"/>
              <a:pPr/>
              <a:t>20.02.2018</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CD3923-70D1-42B3-A155-7FD97D751BF1}" type="slidenum">
              <a:rPr lang="ru-RU" smtClean="0"/>
              <a:pPr/>
              <a:t>‹#›</a:t>
            </a:fld>
            <a:endParaRPr lang="ru-RU"/>
          </a:p>
        </p:txBody>
      </p:sp>
    </p:spTree>
    <p:extLst>
      <p:ext uri="{BB962C8B-B14F-4D97-AF65-F5344CB8AC3E}">
        <p14:creationId xmlns:p14="http://schemas.microsoft.com/office/powerpoint/2010/main" xmlns="" val="10128414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8000" b="1" dirty="0" smtClean="0">
                <a:solidFill>
                  <a:schemeClr val="bg2">
                    <a:lumMod val="25000"/>
                  </a:schemeClr>
                </a:solidFill>
                <a:latin typeface="Times New Roman" pitchFamily="18" charset="0"/>
                <a:cs typeface="Times New Roman" pitchFamily="18" charset="0"/>
              </a:rPr>
              <a:t/>
            </a:r>
            <a:br>
              <a:rPr lang="ru-RU" sz="8000" b="1" dirty="0" smtClean="0">
                <a:solidFill>
                  <a:schemeClr val="bg2">
                    <a:lumMod val="25000"/>
                  </a:schemeClr>
                </a:solidFill>
                <a:latin typeface="Times New Roman" pitchFamily="18" charset="0"/>
                <a:cs typeface="Times New Roman" pitchFamily="18" charset="0"/>
              </a:rPr>
            </a:br>
            <a:r>
              <a:rPr lang="ru-RU" b="1" dirty="0">
                <a:latin typeface="Times New Roman" pitchFamily="18" charset="0"/>
                <a:cs typeface="Times New Roman" pitchFamily="18" charset="0"/>
              </a:rPr>
              <a:t> КОМИТЕТ ОБРАЗОВАНИЯ АДМИНИСТРАЦИИ БАЛАКОВСКОГО</a:t>
            </a:r>
            <a:br>
              <a:rPr lang="ru-RU" b="1" dirty="0">
                <a:latin typeface="Times New Roman" pitchFamily="18" charset="0"/>
                <a:cs typeface="Times New Roman" pitchFamily="18" charset="0"/>
              </a:rPr>
            </a:br>
            <a:r>
              <a:rPr lang="ru-RU" b="1" dirty="0">
                <a:latin typeface="Times New Roman" pitchFamily="18" charset="0"/>
                <a:cs typeface="Times New Roman" pitchFamily="18" charset="0"/>
              </a:rPr>
              <a:t>МУНИЦИПАЛЬНОГО РАЙОНА</a:t>
            </a:r>
            <a:br>
              <a:rPr lang="ru-RU" b="1" dirty="0">
                <a:latin typeface="Times New Roman" pitchFamily="18" charset="0"/>
                <a:cs typeface="Times New Roman" pitchFamily="18" charset="0"/>
              </a:rPr>
            </a:br>
            <a:r>
              <a:rPr lang="ru-RU" b="1" dirty="0">
                <a:latin typeface="Times New Roman" pitchFamily="18" charset="0"/>
                <a:cs typeface="Times New Roman" pitchFamily="18" charset="0"/>
              </a:rPr>
              <a:t>МУНИЦИПАЛЬНОЕ АВТОНОМНОЕ УЧРЕЖДЕНИЕ ДОПОЛНИТЕЛЬНОГО ОБРАЗОВАНИЯ  </a:t>
            </a:r>
            <a:br>
              <a:rPr lang="ru-RU" b="1" dirty="0">
                <a:latin typeface="Times New Roman" pitchFamily="18" charset="0"/>
                <a:cs typeface="Times New Roman" pitchFamily="18" charset="0"/>
              </a:rPr>
            </a:br>
            <a:r>
              <a:rPr lang="ru-RU" b="1" dirty="0">
                <a:latin typeface="Times New Roman" pitchFamily="18" charset="0"/>
                <a:cs typeface="Times New Roman" pitchFamily="18" charset="0"/>
              </a:rPr>
              <a:t>«ЦЕНТР ДОПОЛНИТЕЛЬНОГО ОБРАЗОВАНИЯ»</a:t>
            </a:r>
            <a:r>
              <a:rPr lang="ru-RU" sz="48000" b="1" i="1" dirty="0" smtClean="0">
                <a:solidFill>
                  <a:schemeClr val="bg2">
                    <a:lumMod val="25000"/>
                  </a:schemeClr>
                </a:solidFill>
                <a:latin typeface="Times New Roman" pitchFamily="18" charset="0"/>
                <a:cs typeface="Times New Roman" pitchFamily="18" charset="0"/>
              </a:rPr>
              <a:t/>
            </a:r>
            <a:br>
              <a:rPr lang="ru-RU" sz="48000" b="1" i="1" dirty="0" smtClean="0">
                <a:solidFill>
                  <a:schemeClr val="bg2">
                    <a:lumMod val="25000"/>
                  </a:schemeClr>
                </a:solidFill>
                <a:latin typeface="Times New Roman" pitchFamily="18" charset="0"/>
                <a:cs typeface="Times New Roman" pitchFamily="18" charset="0"/>
              </a:rPr>
            </a:br>
            <a:r>
              <a:rPr lang="ru-RU" sz="48000" b="1" i="1" dirty="0" smtClean="0">
                <a:solidFill>
                  <a:srgbClr val="7030A0"/>
                </a:solidFill>
                <a:latin typeface="Times New Roman" pitchFamily="18" charset="0"/>
                <a:cs typeface="Times New Roman" pitchFamily="18" charset="0"/>
              </a:rPr>
              <a:t>Презентация</a:t>
            </a:r>
            <a:r>
              <a:rPr lang="ru-RU" sz="9600" b="1" i="1" dirty="0" smtClean="0">
                <a:solidFill>
                  <a:srgbClr val="7030A0"/>
                </a:solidFill>
                <a:latin typeface="Times New Roman" pitchFamily="18" charset="0"/>
                <a:cs typeface="Times New Roman" pitchFamily="18" charset="0"/>
              </a:rPr>
              <a:t> </a:t>
            </a:r>
            <a:r>
              <a:rPr lang="ru-RU" sz="8800" b="1" i="1" dirty="0" smtClean="0">
                <a:solidFill>
                  <a:schemeClr val="bg2">
                    <a:lumMod val="25000"/>
                  </a:schemeClr>
                </a:solidFill>
                <a:latin typeface="Times New Roman" pitchFamily="18" charset="0"/>
                <a:cs typeface="Times New Roman" pitchFamily="18" charset="0"/>
              </a:rPr>
              <a:t/>
            </a:r>
            <a:br>
              <a:rPr lang="ru-RU" sz="8800" b="1" i="1" dirty="0" smtClean="0">
                <a:solidFill>
                  <a:schemeClr val="bg2">
                    <a:lumMod val="25000"/>
                  </a:schemeClr>
                </a:solidFill>
                <a:latin typeface="Times New Roman" pitchFamily="18" charset="0"/>
                <a:cs typeface="Times New Roman" pitchFamily="18" charset="0"/>
              </a:rPr>
            </a:br>
            <a:r>
              <a:rPr lang="ru-RU" sz="5400" b="1" i="1" dirty="0" smtClean="0">
                <a:solidFill>
                  <a:schemeClr val="bg2">
                    <a:lumMod val="25000"/>
                  </a:schemeClr>
                </a:solidFill>
                <a:latin typeface="Times New Roman" pitchFamily="18" charset="0"/>
                <a:cs typeface="Times New Roman" pitchFamily="18" charset="0"/>
              </a:rPr>
              <a:t/>
            </a:r>
            <a:br>
              <a:rPr lang="ru-RU" sz="5400" b="1" i="1" dirty="0" smtClean="0">
                <a:solidFill>
                  <a:schemeClr val="bg2">
                    <a:lumMod val="25000"/>
                  </a:schemeClr>
                </a:solidFill>
                <a:latin typeface="Times New Roman" pitchFamily="18" charset="0"/>
                <a:cs typeface="Times New Roman" pitchFamily="18" charset="0"/>
              </a:rPr>
            </a:br>
            <a:r>
              <a:rPr lang="ru-RU" sz="5400" b="1" i="1" dirty="0" smtClean="0">
                <a:solidFill>
                  <a:schemeClr val="bg2">
                    <a:lumMod val="25000"/>
                  </a:schemeClr>
                </a:solidFill>
                <a:latin typeface="Times New Roman" pitchFamily="18" charset="0"/>
                <a:cs typeface="Times New Roman" pitchFamily="18" charset="0"/>
              </a:rPr>
              <a:t/>
            </a:r>
            <a:br>
              <a:rPr lang="ru-RU" sz="5400" b="1" i="1" dirty="0" smtClean="0">
                <a:solidFill>
                  <a:schemeClr val="bg2">
                    <a:lumMod val="25000"/>
                  </a:schemeClr>
                </a:solidFill>
                <a:latin typeface="Times New Roman" pitchFamily="18" charset="0"/>
                <a:cs typeface="Times New Roman" pitchFamily="18" charset="0"/>
              </a:rPr>
            </a:br>
            <a:r>
              <a:rPr lang="ru-RU" sz="9600" b="1" dirty="0" smtClean="0">
                <a:solidFill>
                  <a:srgbClr val="FF0000"/>
                </a:solidFill>
                <a:latin typeface="Electron Cyr" pitchFamily="82" charset="0"/>
                <a:cs typeface="Times New Roman" pitchFamily="18" charset="0"/>
              </a:rPr>
              <a:t>«Красная Книга глазами детей» </a:t>
            </a: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b="1" dirty="0">
                <a:solidFill>
                  <a:schemeClr val="bg2">
                    <a:lumMod val="25000"/>
                  </a:schemeClr>
                </a:solidFill>
                <a:latin typeface="Times New Roman" pitchFamily="18" charset="0"/>
                <a:cs typeface="Times New Roman" pitchFamily="18" charset="0"/>
              </a:rPr>
              <a:t/>
            </a:r>
            <a:br>
              <a:rPr lang="ru-RU" b="1" dirty="0">
                <a:solidFill>
                  <a:schemeClr val="bg2">
                    <a:lumMod val="25000"/>
                  </a:schemeClr>
                </a:solidFill>
                <a:latin typeface="Times New Roman" pitchFamily="18" charset="0"/>
                <a:cs typeface="Times New Roman" pitchFamily="18" charset="0"/>
              </a:rPr>
            </a:br>
            <a:r>
              <a:rPr lang="ru-RU" b="1" dirty="0">
                <a:solidFill>
                  <a:schemeClr val="bg2">
                    <a:lumMod val="25000"/>
                  </a:schemeClr>
                </a:solidFill>
                <a:latin typeface="Times New Roman" pitchFamily="18" charset="0"/>
                <a:cs typeface="Times New Roman" pitchFamily="18" charset="0"/>
              </a:rPr>
              <a:t/>
            </a:r>
            <a:br>
              <a:rPr lang="ru-RU" b="1" dirty="0">
                <a:solidFill>
                  <a:schemeClr val="bg2">
                    <a:lumMod val="25000"/>
                  </a:schemeClr>
                </a:solidFill>
                <a:latin typeface="Times New Roman" pitchFamily="18" charset="0"/>
                <a:cs typeface="Times New Roman" pitchFamily="18" charset="0"/>
              </a:rPr>
            </a:br>
            <a:r>
              <a:rPr lang="ru-RU" b="1" dirty="0">
                <a:solidFill>
                  <a:schemeClr val="bg2">
                    <a:lumMod val="25000"/>
                  </a:schemeClr>
                </a:solidFill>
                <a:latin typeface="Times New Roman" pitchFamily="18" charset="0"/>
                <a:cs typeface="Times New Roman" pitchFamily="18" charset="0"/>
              </a:rPr>
              <a:t/>
            </a:r>
            <a:br>
              <a:rPr lang="ru-RU" b="1" dirty="0">
                <a:solidFill>
                  <a:schemeClr val="bg2">
                    <a:lumMod val="25000"/>
                  </a:schemeClr>
                </a:solidFill>
                <a:latin typeface="Times New Roman" pitchFamily="18" charset="0"/>
                <a:cs typeface="Times New Roman" pitchFamily="18" charset="0"/>
              </a:rPr>
            </a:br>
            <a:r>
              <a:rPr lang="ru-RU" b="1" dirty="0">
                <a:solidFill>
                  <a:schemeClr val="bg2">
                    <a:lumMod val="25000"/>
                  </a:schemeClr>
                </a:solidFill>
                <a:latin typeface="Times New Roman" pitchFamily="18" charset="0"/>
                <a:cs typeface="Times New Roman" pitchFamily="18" charset="0"/>
              </a:rPr>
              <a:t/>
            </a:r>
            <a:br>
              <a:rPr lang="ru-RU" b="1" dirty="0">
                <a:solidFill>
                  <a:schemeClr val="bg2">
                    <a:lumMod val="25000"/>
                  </a:schemeClr>
                </a:solidFill>
                <a:latin typeface="Times New Roman" pitchFamily="18" charset="0"/>
                <a:cs typeface="Times New Roman" pitchFamily="18" charset="0"/>
              </a:rPr>
            </a:br>
            <a:r>
              <a:rPr lang="ru-RU" b="1" dirty="0">
                <a:solidFill>
                  <a:schemeClr val="bg2">
                    <a:lumMod val="25000"/>
                  </a:schemeClr>
                </a:solidFill>
                <a:latin typeface="Times New Roman" pitchFamily="18" charset="0"/>
                <a:cs typeface="Times New Roman" pitchFamily="18" charset="0"/>
              </a:rPr>
              <a:t/>
            </a:r>
            <a:br>
              <a:rPr lang="ru-RU" b="1" dirty="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8800" b="1" dirty="0" smtClean="0">
                <a:latin typeface="Times New Roman" pitchFamily="18" charset="0"/>
                <a:cs typeface="Times New Roman" pitchFamily="18" charset="0"/>
              </a:rPr>
              <a:t> КОМИТЕТ ОБРАЗОВАНИЯ АДМИНИСТРАЦИИ БАЛАКОВСКОГО</a:t>
            </a:r>
            <a:br>
              <a:rPr lang="ru-RU" sz="8800" b="1" dirty="0" smtClean="0">
                <a:latin typeface="Times New Roman" pitchFamily="18" charset="0"/>
                <a:cs typeface="Times New Roman" pitchFamily="18" charset="0"/>
              </a:rPr>
            </a:br>
            <a:r>
              <a:rPr lang="ru-RU" sz="8800" b="1" dirty="0" smtClean="0">
                <a:latin typeface="Times New Roman" pitchFamily="18" charset="0"/>
                <a:cs typeface="Times New Roman" pitchFamily="18" charset="0"/>
              </a:rPr>
              <a:t>МУНИЦИПАЛЬНОГО РАЙОНА</a:t>
            </a:r>
            <a:br>
              <a:rPr lang="ru-RU" sz="8800" b="1" dirty="0" smtClean="0">
                <a:latin typeface="Times New Roman" pitchFamily="18" charset="0"/>
                <a:cs typeface="Times New Roman" pitchFamily="18" charset="0"/>
              </a:rPr>
            </a:br>
            <a:r>
              <a:rPr lang="ru-RU" sz="8800" b="1" dirty="0" smtClean="0">
                <a:latin typeface="Times New Roman" pitchFamily="18" charset="0"/>
                <a:cs typeface="Times New Roman" pitchFamily="18" charset="0"/>
              </a:rPr>
              <a:t>МУНИЦИПАЛЬНОЕ АВТОНОМНОЕ УЧРЕЖДЕНИЕ ДОПОЛНИТЕЛЬНОГО ОБРАЗОВАНИЯ  </a:t>
            </a:r>
            <a:br>
              <a:rPr lang="ru-RU" sz="8800" b="1" dirty="0" smtClean="0">
                <a:latin typeface="Times New Roman" pitchFamily="18" charset="0"/>
                <a:cs typeface="Times New Roman" pitchFamily="18" charset="0"/>
              </a:rPr>
            </a:br>
            <a:r>
              <a:rPr lang="ru-RU" sz="8800" b="1" dirty="0" smtClean="0">
                <a:latin typeface="Times New Roman" pitchFamily="18" charset="0"/>
                <a:cs typeface="Times New Roman" pitchFamily="18" charset="0"/>
              </a:rPr>
              <a:t>«ЦЕНТР ДОПОЛНИТЕЛЬНОГО ОБРАЗОВАНИЯ»</a:t>
            </a:r>
            <a:r>
              <a:rPr lang="ru-RU" sz="70400" b="1" i="1" dirty="0" smtClean="0">
                <a:solidFill>
                  <a:schemeClr val="bg2">
                    <a:lumMod val="25000"/>
                  </a:schemeClr>
                </a:solidFill>
                <a:latin typeface="Times New Roman" pitchFamily="18" charset="0"/>
                <a:cs typeface="Times New Roman" pitchFamily="18" charset="0"/>
              </a:rPr>
              <a:t/>
            </a:r>
            <a:br>
              <a:rPr lang="ru-RU" sz="70400" b="1" i="1" dirty="0" smtClean="0">
                <a:solidFill>
                  <a:schemeClr val="bg2">
                    <a:lumMod val="25000"/>
                  </a:schemeClr>
                </a:solidFill>
                <a:latin typeface="Times New Roman" pitchFamily="18" charset="0"/>
                <a:cs typeface="Times New Roman" pitchFamily="18" charset="0"/>
              </a:rPr>
            </a:br>
            <a:r>
              <a:rPr lang="ru-RU" sz="70400" b="1" i="1" dirty="0" smtClean="0">
                <a:solidFill>
                  <a:srgbClr val="7030A0"/>
                </a:solidFill>
                <a:latin typeface="Times New Roman" pitchFamily="18" charset="0"/>
                <a:cs typeface="Times New Roman" pitchFamily="18" charset="0"/>
              </a:rPr>
              <a:t>Презентация</a:t>
            </a:r>
            <a:r>
              <a:rPr lang="ru-RU" sz="9600" b="1" i="1" dirty="0" smtClean="0">
                <a:solidFill>
                  <a:srgbClr val="7030A0"/>
                </a:solidFill>
                <a:latin typeface="Times New Roman" pitchFamily="18" charset="0"/>
                <a:cs typeface="Times New Roman" pitchFamily="18" charset="0"/>
              </a:rPr>
              <a:t> </a:t>
            </a:r>
            <a:r>
              <a:rPr lang="ru-RU" sz="9600" b="1" i="1" dirty="0" smtClean="0">
                <a:solidFill>
                  <a:schemeClr val="bg2">
                    <a:lumMod val="25000"/>
                  </a:schemeClr>
                </a:solidFill>
                <a:latin typeface="Times New Roman" pitchFamily="18" charset="0"/>
                <a:cs typeface="Times New Roman" pitchFamily="18" charset="0"/>
              </a:rPr>
              <a:t/>
            </a:r>
            <a:br>
              <a:rPr lang="ru-RU" sz="9600" b="1" i="1" dirty="0" smtClean="0">
                <a:solidFill>
                  <a:schemeClr val="bg2">
                    <a:lumMod val="25000"/>
                  </a:schemeClr>
                </a:solidFill>
                <a:latin typeface="Times New Roman" pitchFamily="18" charset="0"/>
                <a:cs typeface="Times New Roman" pitchFamily="18" charset="0"/>
              </a:rPr>
            </a:br>
            <a:r>
              <a:rPr lang="ru-RU" sz="8000" b="1" i="1" dirty="0" smtClean="0">
                <a:solidFill>
                  <a:schemeClr val="bg2">
                    <a:lumMod val="25000"/>
                  </a:schemeClr>
                </a:solidFill>
                <a:latin typeface="Times New Roman" pitchFamily="18" charset="0"/>
                <a:cs typeface="Times New Roman" pitchFamily="18" charset="0"/>
              </a:rPr>
              <a:t/>
            </a:r>
            <a:br>
              <a:rPr lang="ru-RU" sz="8000" b="1" i="1" dirty="0" smtClean="0">
                <a:solidFill>
                  <a:schemeClr val="bg2">
                    <a:lumMod val="25000"/>
                  </a:schemeClr>
                </a:solidFill>
                <a:latin typeface="Times New Roman" pitchFamily="18" charset="0"/>
                <a:cs typeface="Times New Roman" pitchFamily="18" charset="0"/>
              </a:rPr>
            </a:br>
            <a:r>
              <a:rPr lang="ru-RU" sz="8000" b="1" i="1" dirty="0" smtClean="0">
                <a:solidFill>
                  <a:schemeClr val="bg2">
                    <a:lumMod val="25000"/>
                  </a:schemeClr>
                </a:solidFill>
                <a:latin typeface="Times New Roman" pitchFamily="18" charset="0"/>
                <a:cs typeface="Times New Roman" pitchFamily="18" charset="0"/>
              </a:rPr>
              <a:t/>
            </a:r>
            <a:br>
              <a:rPr lang="ru-RU" sz="8000" b="1" i="1" dirty="0" smtClean="0">
                <a:solidFill>
                  <a:schemeClr val="bg2">
                    <a:lumMod val="25000"/>
                  </a:schemeClr>
                </a:solidFill>
                <a:latin typeface="Times New Roman" pitchFamily="18" charset="0"/>
                <a:cs typeface="Times New Roman" pitchFamily="18" charset="0"/>
              </a:rPr>
            </a:br>
            <a:r>
              <a:rPr lang="ru-RU" sz="9600" b="1" dirty="0" smtClean="0">
                <a:solidFill>
                  <a:srgbClr val="FF0000"/>
                </a:solidFill>
                <a:latin typeface="Electron Cyr" pitchFamily="82" charset="0"/>
                <a:cs typeface="Times New Roman" pitchFamily="18" charset="0"/>
              </a:rPr>
              <a:t>«Красная Книга глазами детей» </a:t>
            </a: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8800" b="1" dirty="0" smtClean="0">
                <a:latin typeface="Times New Roman" pitchFamily="18" charset="0"/>
                <a:cs typeface="Times New Roman" pitchFamily="18" charset="0"/>
              </a:rPr>
              <a:t> КОМИТЕТ ОБРАЗОВАНИЯ АДМИНИСТРАЦИИ БАЛАКОВСКОГО</a:t>
            </a:r>
            <a:br>
              <a:rPr lang="ru-RU" sz="8800" b="1" dirty="0" smtClean="0">
                <a:latin typeface="Times New Roman" pitchFamily="18" charset="0"/>
                <a:cs typeface="Times New Roman" pitchFamily="18" charset="0"/>
              </a:rPr>
            </a:br>
            <a:r>
              <a:rPr lang="ru-RU" sz="8800" b="1" dirty="0" smtClean="0">
                <a:latin typeface="Times New Roman" pitchFamily="18" charset="0"/>
                <a:cs typeface="Times New Roman" pitchFamily="18" charset="0"/>
              </a:rPr>
              <a:t>МУНИЦИПАЛЬНОГО РАЙОНА</a:t>
            </a:r>
            <a:br>
              <a:rPr lang="ru-RU" sz="8800" b="1" dirty="0" smtClean="0">
                <a:latin typeface="Times New Roman" pitchFamily="18" charset="0"/>
                <a:cs typeface="Times New Roman" pitchFamily="18" charset="0"/>
              </a:rPr>
            </a:br>
            <a:r>
              <a:rPr lang="ru-RU" sz="8800" b="1" dirty="0" smtClean="0">
                <a:latin typeface="Times New Roman" pitchFamily="18" charset="0"/>
                <a:cs typeface="Times New Roman" pitchFamily="18" charset="0"/>
              </a:rPr>
              <a:t>МУНИЦИПАЛЬНОЕ АВТОНОМНОЕ УЧРЕЖДЕНИЕ ДОПОЛНИТЕЛЬНОГО ОБРАЗОВАНИЯ  </a:t>
            </a:r>
            <a:br>
              <a:rPr lang="ru-RU" sz="8800" b="1" dirty="0" smtClean="0">
                <a:latin typeface="Times New Roman" pitchFamily="18" charset="0"/>
                <a:cs typeface="Times New Roman" pitchFamily="18" charset="0"/>
              </a:rPr>
            </a:br>
            <a:r>
              <a:rPr lang="ru-RU" sz="8800" b="1" dirty="0" smtClean="0">
                <a:latin typeface="Times New Roman" pitchFamily="18" charset="0"/>
                <a:cs typeface="Times New Roman" pitchFamily="18" charset="0"/>
              </a:rPr>
              <a:t>«ЦЕНТР ДОПОЛНИТЕЛЬНОГО ОБРАЗОВАНИЯ»</a:t>
            </a:r>
            <a:r>
              <a:rPr lang="ru-RU" sz="70400" b="1" i="1" dirty="0" smtClean="0">
                <a:solidFill>
                  <a:schemeClr val="bg2">
                    <a:lumMod val="25000"/>
                  </a:schemeClr>
                </a:solidFill>
                <a:latin typeface="Times New Roman" pitchFamily="18" charset="0"/>
                <a:cs typeface="Times New Roman" pitchFamily="18" charset="0"/>
              </a:rPr>
              <a:t/>
            </a:r>
            <a:br>
              <a:rPr lang="ru-RU" sz="70400" b="1" i="1" dirty="0" smtClean="0">
                <a:solidFill>
                  <a:schemeClr val="bg2">
                    <a:lumMod val="25000"/>
                  </a:schemeClr>
                </a:solidFill>
                <a:latin typeface="Times New Roman" pitchFamily="18" charset="0"/>
                <a:cs typeface="Times New Roman" pitchFamily="18" charset="0"/>
              </a:rPr>
            </a:br>
            <a:r>
              <a:rPr lang="ru-RU" sz="70400" b="1" i="1" dirty="0" smtClean="0">
                <a:solidFill>
                  <a:srgbClr val="7030A0"/>
                </a:solidFill>
                <a:latin typeface="Times New Roman" pitchFamily="18" charset="0"/>
                <a:cs typeface="Times New Roman" pitchFamily="18" charset="0"/>
              </a:rPr>
              <a:t>Презентация</a:t>
            </a:r>
            <a:r>
              <a:rPr lang="ru-RU" sz="9600" b="1" i="1" dirty="0" smtClean="0">
                <a:solidFill>
                  <a:srgbClr val="7030A0"/>
                </a:solidFill>
                <a:latin typeface="Times New Roman" pitchFamily="18" charset="0"/>
                <a:cs typeface="Times New Roman" pitchFamily="18" charset="0"/>
              </a:rPr>
              <a:t> </a:t>
            </a:r>
            <a:r>
              <a:rPr lang="ru-RU" sz="9600" b="1" i="1" dirty="0" smtClean="0">
                <a:solidFill>
                  <a:schemeClr val="bg2">
                    <a:lumMod val="25000"/>
                  </a:schemeClr>
                </a:solidFill>
                <a:latin typeface="Times New Roman" pitchFamily="18" charset="0"/>
                <a:cs typeface="Times New Roman" pitchFamily="18" charset="0"/>
              </a:rPr>
              <a:t/>
            </a:r>
            <a:br>
              <a:rPr lang="ru-RU" sz="9600" b="1" i="1" dirty="0" smtClean="0">
                <a:solidFill>
                  <a:schemeClr val="bg2">
                    <a:lumMod val="25000"/>
                  </a:schemeClr>
                </a:solidFill>
                <a:latin typeface="Times New Roman" pitchFamily="18" charset="0"/>
                <a:cs typeface="Times New Roman" pitchFamily="18" charset="0"/>
              </a:rPr>
            </a:br>
            <a:r>
              <a:rPr lang="ru-RU" sz="8000" b="1" i="1" dirty="0" smtClean="0">
                <a:solidFill>
                  <a:schemeClr val="bg2">
                    <a:lumMod val="25000"/>
                  </a:schemeClr>
                </a:solidFill>
                <a:latin typeface="Times New Roman" pitchFamily="18" charset="0"/>
                <a:cs typeface="Times New Roman" pitchFamily="18" charset="0"/>
              </a:rPr>
              <a:t/>
            </a:r>
            <a:br>
              <a:rPr lang="ru-RU" sz="8000" b="1" i="1" dirty="0" smtClean="0">
                <a:solidFill>
                  <a:schemeClr val="bg2">
                    <a:lumMod val="25000"/>
                  </a:schemeClr>
                </a:solidFill>
                <a:latin typeface="Times New Roman" pitchFamily="18" charset="0"/>
                <a:cs typeface="Times New Roman" pitchFamily="18" charset="0"/>
              </a:rPr>
            </a:br>
            <a:r>
              <a:rPr lang="ru-RU" sz="8000" b="1" i="1" dirty="0" smtClean="0">
                <a:solidFill>
                  <a:schemeClr val="bg2">
                    <a:lumMod val="25000"/>
                  </a:schemeClr>
                </a:solidFill>
                <a:latin typeface="Times New Roman" pitchFamily="18" charset="0"/>
                <a:cs typeface="Times New Roman" pitchFamily="18" charset="0"/>
              </a:rPr>
              <a:t/>
            </a:r>
            <a:br>
              <a:rPr lang="ru-RU" sz="8000" b="1" i="1" dirty="0" smtClean="0">
                <a:solidFill>
                  <a:schemeClr val="bg2">
                    <a:lumMod val="25000"/>
                  </a:schemeClr>
                </a:solidFill>
                <a:latin typeface="Times New Roman" pitchFamily="18" charset="0"/>
                <a:cs typeface="Times New Roman" pitchFamily="18" charset="0"/>
              </a:rPr>
            </a:br>
            <a:r>
              <a:rPr lang="ru-RU" sz="9600" b="1" dirty="0" smtClean="0">
                <a:solidFill>
                  <a:srgbClr val="FF0000"/>
                </a:solidFill>
                <a:latin typeface="Electron Cyr" pitchFamily="82" charset="0"/>
                <a:cs typeface="Times New Roman" pitchFamily="18" charset="0"/>
              </a:rPr>
              <a:t>«Красная Книга глазами детей» </a:t>
            </a: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8800" b="1" dirty="0" smtClean="0">
                <a:latin typeface="Times New Roman" pitchFamily="18" charset="0"/>
                <a:cs typeface="Times New Roman" pitchFamily="18" charset="0"/>
              </a:rPr>
              <a:t> КОМИТЕТ ОБРАЗОВАНИЯ АДМИНИСТРАЦИИ БАЛАКОВСКОГО</a:t>
            </a:r>
            <a:br>
              <a:rPr lang="ru-RU" sz="8800" b="1" dirty="0" smtClean="0">
                <a:latin typeface="Times New Roman" pitchFamily="18" charset="0"/>
                <a:cs typeface="Times New Roman" pitchFamily="18" charset="0"/>
              </a:rPr>
            </a:br>
            <a:r>
              <a:rPr lang="ru-RU" sz="8800" b="1" dirty="0" smtClean="0">
                <a:latin typeface="Times New Roman" pitchFamily="18" charset="0"/>
                <a:cs typeface="Times New Roman" pitchFamily="18" charset="0"/>
              </a:rPr>
              <a:t>МУНИЦИПАЛЬНОГО РАЙОНА</a:t>
            </a:r>
            <a:br>
              <a:rPr lang="ru-RU" sz="8800" b="1" dirty="0" smtClean="0">
                <a:latin typeface="Times New Roman" pitchFamily="18" charset="0"/>
                <a:cs typeface="Times New Roman" pitchFamily="18" charset="0"/>
              </a:rPr>
            </a:br>
            <a:r>
              <a:rPr lang="ru-RU" sz="8800" b="1" dirty="0" smtClean="0">
                <a:latin typeface="Times New Roman" pitchFamily="18" charset="0"/>
                <a:cs typeface="Times New Roman" pitchFamily="18" charset="0"/>
              </a:rPr>
              <a:t>МУНИЦИПАЛЬНОЕ АВТОНОМНОЕ УЧРЕЖДЕНИЕ ДОПОЛНИТЕЛЬНОГО ОБРАЗОВАНИЯ  </a:t>
            </a:r>
            <a:br>
              <a:rPr lang="ru-RU" sz="8800" b="1" dirty="0" smtClean="0">
                <a:latin typeface="Times New Roman" pitchFamily="18" charset="0"/>
                <a:cs typeface="Times New Roman" pitchFamily="18" charset="0"/>
              </a:rPr>
            </a:br>
            <a:r>
              <a:rPr lang="ru-RU" sz="8800" b="1" dirty="0" smtClean="0">
                <a:latin typeface="Times New Roman" pitchFamily="18" charset="0"/>
                <a:cs typeface="Times New Roman" pitchFamily="18" charset="0"/>
              </a:rPr>
              <a:t>«ЦЕНТР ДОПОЛНИТЕЛЬНОГО ОБРАЗОВАНИЯ»</a:t>
            </a:r>
            <a:r>
              <a:rPr lang="ru-RU" sz="70400" b="1" i="1" dirty="0" smtClean="0">
                <a:solidFill>
                  <a:schemeClr val="bg2">
                    <a:lumMod val="25000"/>
                  </a:schemeClr>
                </a:solidFill>
                <a:latin typeface="Times New Roman" pitchFamily="18" charset="0"/>
                <a:cs typeface="Times New Roman" pitchFamily="18" charset="0"/>
              </a:rPr>
              <a:t/>
            </a:r>
            <a:br>
              <a:rPr lang="ru-RU" sz="70400" b="1" i="1" dirty="0" smtClean="0">
                <a:solidFill>
                  <a:schemeClr val="bg2">
                    <a:lumMod val="25000"/>
                  </a:schemeClr>
                </a:solidFill>
                <a:latin typeface="Times New Roman" pitchFamily="18" charset="0"/>
                <a:cs typeface="Times New Roman" pitchFamily="18" charset="0"/>
              </a:rPr>
            </a:br>
            <a:r>
              <a:rPr lang="ru-RU" sz="70400" b="1" i="1" dirty="0" smtClean="0">
                <a:solidFill>
                  <a:srgbClr val="7030A0"/>
                </a:solidFill>
                <a:latin typeface="Times New Roman" pitchFamily="18" charset="0"/>
                <a:cs typeface="Times New Roman" pitchFamily="18" charset="0"/>
              </a:rPr>
              <a:t>Презентация</a:t>
            </a:r>
            <a:r>
              <a:rPr lang="ru-RU" sz="9600" b="1" i="1" dirty="0" smtClean="0">
                <a:solidFill>
                  <a:srgbClr val="7030A0"/>
                </a:solidFill>
                <a:latin typeface="Times New Roman" pitchFamily="18" charset="0"/>
                <a:cs typeface="Times New Roman" pitchFamily="18" charset="0"/>
              </a:rPr>
              <a:t> </a:t>
            </a:r>
            <a:r>
              <a:rPr lang="ru-RU" sz="9600" b="1" i="1" dirty="0" smtClean="0">
                <a:solidFill>
                  <a:schemeClr val="bg2">
                    <a:lumMod val="25000"/>
                  </a:schemeClr>
                </a:solidFill>
                <a:latin typeface="Times New Roman" pitchFamily="18" charset="0"/>
                <a:cs typeface="Times New Roman" pitchFamily="18" charset="0"/>
              </a:rPr>
              <a:t/>
            </a:r>
            <a:br>
              <a:rPr lang="ru-RU" sz="9600" b="1" i="1" dirty="0" smtClean="0">
                <a:solidFill>
                  <a:schemeClr val="bg2">
                    <a:lumMod val="25000"/>
                  </a:schemeClr>
                </a:solidFill>
                <a:latin typeface="Times New Roman" pitchFamily="18" charset="0"/>
                <a:cs typeface="Times New Roman" pitchFamily="18" charset="0"/>
              </a:rPr>
            </a:br>
            <a:r>
              <a:rPr lang="ru-RU" sz="8000" b="1" i="1" dirty="0" smtClean="0">
                <a:solidFill>
                  <a:schemeClr val="bg2">
                    <a:lumMod val="25000"/>
                  </a:schemeClr>
                </a:solidFill>
                <a:latin typeface="Times New Roman" pitchFamily="18" charset="0"/>
                <a:cs typeface="Times New Roman" pitchFamily="18" charset="0"/>
              </a:rPr>
              <a:t/>
            </a:r>
            <a:br>
              <a:rPr lang="ru-RU" sz="8000" b="1" i="1" dirty="0" smtClean="0">
                <a:solidFill>
                  <a:schemeClr val="bg2">
                    <a:lumMod val="25000"/>
                  </a:schemeClr>
                </a:solidFill>
                <a:latin typeface="Times New Roman" pitchFamily="18" charset="0"/>
                <a:cs typeface="Times New Roman" pitchFamily="18" charset="0"/>
              </a:rPr>
            </a:br>
            <a:r>
              <a:rPr lang="ru-RU" sz="8000" b="1" i="1" dirty="0" smtClean="0">
                <a:solidFill>
                  <a:schemeClr val="bg2">
                    <a:lumMod val="25000"/>
                  </a:schemeClr>
                </a:solidFill>
                <a:latin typeface="Times New Roman" pitchFamily="18" charset="0"/>
                <a:cs typeface="Times New Roman" pitchFamily="18" charset="0"/>
              </a:rPr>
              <a:t/>
            </a:r>
            <a:br>
              <a:rPr lang="ru-RU" sz="8000" b="1" i="1" dirty="0" smtClean="0">
                <a:solidFill>
                  <a:schemeClr val="bg2">
                    <a:lumMod val="25000"/>
                  </a:schemeClr>
                </a:solidFill>
                <a:latin typeface="Times New Roman" pitchFamily="18" charset="0"/>
                <a:cs typeface="Times New Roman" pitchFamily="18" charset="0"/>
              </a:rPr>
            </a:br>
            <a:r>
              <a:rPr lang="ru-RU" sz="9600" b="1" dirty="0" smtClean="0">
                <a:solidFill>
                  <a:srgbClr val="FF0000"/>
                </a:solidFill>
                <a:latin typeface="Electron Cyr" pitchFamily="82" charset="0"/>
                <a:cs typeface="Times New Roman" pitchFamily="18" charset="0"/>
              </a:rPr>
              <a:t>«Красная Книга глазами детей» </a:t>
            </a: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9600" b="1" dirty="0" smtClean="0">
                <a:solidFill>
                  <a:schemeClr val="bg2">
                    <a:lumMod val="25000"/>
                  </a:schemeClr>
                </a:solidFill>
                <a:latin typeface="Times New Roman" pitchFamily="18" charset="0"/>
                <a:cs typeface="Times New Roman" pitchFamily="18" charset="0"/>
              </a:rPr>
              <a:t/>
            </a:r>
            <a:br>
              <a:rPr lang="ru-RU" sz="9600" b="1" dirty="0" smtClean="0">
                <a:solidFill>
                  <a:schemeClr val="bg2">
                    <a:lumMod val="25000"/>
                  </a:schemeClr>
                </a:solidFill>
                <a:latin typeface="Times New Roman" pitchFamily="18" charset="0"/>
                <a:cs typeface="Times New Roman" pitchFamily="18" charset="0"/>
              </a:rPr>
            </a:br>
            <a:r>
              <a:rPr lang="ru-RU" sz="8800" b="1" dirty="0" smtClean="0">
                <a:solidFill>
                  <a:schemeClr val="bg2">
                    <a:lumMod val="25000"/>
                  </a:schemeClr>
                </a:solidFill>
                <a:latin typeface="Times New Roman" pitchFamily="18" charset="0"/>
                <a:cs typeface="Times New Roman" pitchFamily="18" charset="0"/>
              </a:rPr>
              <a:t/>
            </a:r>
            <a:br>
              <a:rPr lang="ru-RU" sz="8800" b="1" dirty="0" smtClean="0">
                <a:solidFill>
                  <a:schemeClr val="bg2">
                    <a:lumMod val="25000"/>
                  </a:schemeClr>
                </a:solidFill>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a:xfrm>
            <a:off x="2142699" y="272954"/>
            <a:ext cx="7751928" cy="6585045"/>
          </a:xfrm>
        </p:spPr>
        <p:txBody>
          <a:bodyPr>
            <a:normAutofit fontScale="70000" lnSpcReduction="20000"/>
          </a:bodyPr>
          <a:lstStyle/>
          <a:p>
            <a:pPr>
              <a:spcBef>
                <a:spcPts val="0"/>
              </a:spcBef>
              <a:spcAft>
                <a:spcPts val="0"/>
              </a:spcAft>
              <a:defRPr/>
            </a:pP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КОМИТЕТ ОБРАЗОВАНИЯ АДМИНИСТРАЦИИ БАЛАКОВСКОГО</a:t>
            </a:r>
            <a:br>
              <a:rPr lang="ru-RU" b="1" dirty="0">
                <a:latin typeface="Times New Roman" pitchFamily="18" charset="0"/>
                <a:cs typeface="Times New Roman" pitchFamily="18" charset="0"/>
              </a:rPr>
            </a:br>
            <a:r>
              <a:rPr lang="ru-RU" b="1" dirty="0">
                <a:latin typeface="Times New Roman" pitchFamily="18" charset="0"/>
                <a:cs typeface="Times New Roman" pitchFamily="18" charset="0"/>
              </a:rPr>
              <a:t>МУНИЦИПАЛЬНОГО РАЙОНА</a:t>
            </a:r>
            <a:br>
              <a:rPr lang="ru-RU" b="1" dirty="0">
                <a:latin typeface="Times New Roman" pitchFamily="18" charset="0"/>
                <a:cs typeface="Times New Roman" pitchFamily="18" charset="0"/>
              </a:rPr>
            </a:br>
            <a:r>
              <a:rPr lang="ru-RU" b="1" dirty="0">
                <a:latin typeface="Times New Roman" pitchFamily="18" charset="0"/>
                <a:cs typeface="Times New Roman" pitchFamily="18" charset="0"/>
              </a:rPr>
              <a:t>МУНИЦИПАЛЬНОЕ АВТОНОМНОЕ </a:t>
            </a:r>
            <a:r>
              <a:rPr lang="ru-RU" b="1" dirty="0" smtClean="0">
                <a:latin typeface="Times New Roman" pitchFamily="18" charset="0"/>
                <a:cs typeface="Times New Roman" pitchFamily="18" charset="0"/>
              </a:rPr>
              <a:t>УЧРЕЖДЕНИЕ</a:t>
            </a:r>
          </a:p>
          <a:p>
            <a:pPr>
              <a:spcBef>
                <a:spcPts val="0"/>
              </a:spcBef>
              <a:spcAft>
                <a:spcPts val="0"/>
              </a:spcAft>
              <a:defRPr/>
            </a:pPr>
            <a:r>
              <a:rPr lang="ru-RU" b="1" dirty="0" smtClean="0">
                <a:latin typeface="Times New Roman" pitchFamily="18" charset="0"/>
                <a:cs typeface="Times New Roman" pitchFamily="18" charset="0"/>
              </a:rPr>
              <a:t>ДОПОЛНИТЕЛЬНОГО </a:t>
            </a:r>
            <a:r>
              <a:rPr lang="ru-RU" b="1" dirty="0">
                <a:latin typeface="Times New Roman" pitchFamily="18" charset="0"/>
                <a:cs typeface="Times New Roman" pitchFamily="18" charset="0"/>
              </a:rPr>
              <a:t>ОБРАЗОВАНИЯ  </a:t>
            </a:r>
            <a:br>
              <a:rPr lang="ru-RU" b="1" dirty="0">
                <a:latin typeface="Times New Roman" pitchFamily="18" charset="0"/>
                <a:cs typeface="Times New Roman" pitchFamily="18" charset="0"/>
              </a:rPr>
            </a:br>
            <a:r>
              <a:rPr lang="ru-RU" b="1" dirty="0">
                <a:latin typeface="Times New Roman" pitchFamily="18" charset="0"/>
                <a:cs typeface="Times New Roman" pitchFamily="18" charset="0"/>
              </a:rPr>
              <a:t>«ЦЕНТР ДОПОЛНИТЕЛЬНОГО ОБРАЗОВАНИЯ</a:t>
            </a:r>
            <a:r>
              <a:rPr lang="ru-RU" b="1" dirty="0" smtClean="0">
                <a:latin typeface="Times New Roman" pitchFamily="18" charset="0"/>
                <a:cs typeface="Times New Roman" pitchFamily="18" charset="0"/>
              </a:rPr>
              <a:t>»</a:t>
            </a:r>
            <a:r>
              <a:rPr lang="ru-RU" sz="19200" b="1" i="1" dirty="0" smtClean="0">
                <a:solidFill>
                  <a:schemeClr val="bg2">
                    <a:lumMod val="25000"/>
                  </a:schemeClr>
                </a:solidFill>
                <a:latin typeface="Times New Roman" pitchFamily="18" charset="0"/>
                <a:cs typeface="Times New Roman" pitchFamily="18" charset="0"/>
              </a:rPr>
              <a:t/>
            </a:r>
            <a:br>
              <a:rPr lang="ru-RU" sz="19200" b="1" i="1" dirty="0" smtClean="0">
                <a:solidFill>
                  <a:schemeClr val="bg2">
                    <a:lumMod val="25000"/>
                  </a:schemeClr>
                </a:solidFill>
                <a:latin typeface="Times New Roman" pitchFamily="18" charset="0"/>
                <a:cs typeface="Times New Roman" pitchFamily="18" charset="0"/>
              </a:rPr>
            </a:br>
            <a:r>
              <a:rPr lang="ru-RU" sz="4000" b="1" i="1" dirty="0" smtClean="0">
                <a:solidFill>
                  <a:schemeClr val="bg2">
                    <a:lumMod val="25000"/>
                  </a:schemeClr>
                </a:solidFill>
                <a:latin typeface="Times New Roman" pitchFamily="18" charset="0"/>
                <a:cs typeface="Times New Roman" pitchFamily="18" charset="0"/>
              </a:rPr>
              <a:t/>
            </a:r>
            <a:br>
              <a:rPr lang="ru-RU" sz="4000" b="1" i="1" dirty="0" smtClean="0">
                <a:solidFill>
                  <a:schemeClr val="bg2">
                    <a:lumMod val="25000"/>
                  </a:schemeClr>
                </a:solidFill>
                <a:latin typeface="Times New Roman" pitchFamily="18" charset="0"/>
                <a:cs typeface="Times New Roman" pitchFamily="18" charset="0"/>
              </a:rPr>
            </a:br>
            <a:r>
              <a:rPr lang="ru-RU" sz="2000" b="1" i="1" dirty="0" smtClean="0">
                <a:solidFill>
                  <a:schemeClr val="bg2">
                    <a:lumMod val="25000"/>
                  </a:schemeClr>
                </a:solidFill>
                <a:latin typeface="Times New Roman" pitchFamily="18" charset="0"/>
                <a:cs typeface="Times New Roman" pitchFamily="18" charset="0"/>
              </a:rPr>
              <a:t/>
            </a:r>
            <a:br>
              <a:rPr lang="ru-RU" sz="2000" b="1" i="1" dirty="0" smtClean="0">
                <a:solidFill>
                  <a:schemeClr val="bg2">
                    <a:lumMod val="25000"/>
                  </a:schemeClr>
                </a:solidFill>
                <a:latin typeface="Times New Roman" pitchFamily="18" charset="0"/>
                <a:cs typeface="Times New Roman" pitchFamily="18" charset="0"/>
              </a:rPr>
            </a:br>
            <a:r>
              <a:rPr lang="ru-RU" sz="7000" b="1" dirty="0" smtClean="0">
                <a:solidFill>
                  <a:srgbClr val="FF0000"/>
                </a:solidFill>
                <a:latin typeface="Electron Cyr" pitchFamily="82" charset="0"/>
                <a:cs typeface="Times New Roman" pitchFamily="18" charset="0"/>
              </a:rPr>
              <a:t>Изготовление броши для коллекции Театра моды «Интрига»</a:t>
            </a:r>
          </a:p>
          <a:p>
            <a:pPr>
              <a:defRPr/>
            </a:pPr>
            <a:endParaRPr lang="ru-RU" sz="1400" b="1" dirty="0" smtClean="0">
              <a:latin typeface="Times New Roman" pitchFamily="18" charset="0"/>
              <a:cs typeface="Times New Roman" pitchFamily="18" charset="0"/>
            </a:endParaRPr>
          </a:p>
          <a:p>
            <a:pPr>
              <a:spcBef>
                <a:spcPts val="0"/>
              </a:spcBef>
              <a:spcAft>
                <a:spcPts val="0"/>
              </a:spcAft>
              <a:defRPr/>
            </a:pPr>
            <a:r>
              <a:rPr lang="ru-RU" sz="4000" b="1" dirty="0" smtClean="0">
                <a:latin typeface="Times New Roman" pitchFamily="18" charset="0"/>
                <a:cs typeface="Times New Roman" pitchFamily="18" charset="0"/>
              </a:rPr>
              <a:t>Автор презентации:</a:t>
            </a:r>
            <a:r>
              <a:rPr lang="ru-RU" sz="4000" b="1" i="1" dirty="0" smtClean="0">
                <a:solidFill>
                  <a:srgbClr val="002060"/>
                </a:solidFill>
                <a:latin typeface="Times New Roman" pitchFamily="18" charset="0"/>
                <a:cs typeface="Times New Roman" pitchFamily="18" charset="0"/>
              </a:rPr>
              <a:t/>
            </a:r>
            <a:br>
              <a:rPr lang="ru-RU" sz="4000" b="1" i="1" dirty="0" smtClean="0">
                <a:solidFill>
                  <a:srgbClr val="002060"/>
                </a:solidFill>
                <a:latin typeface="Times New Roman" pitchFamily="18" charset="0"/>
                <a:cs typeface="Times New Roman" pitchFamily="18" charset="0"/>
              </a:rPr>
            </a:br>
            <a:r>
              <a:rPr lang="ru-RU" sz="3400" b="1" i="1" dirty="0" smtClean="0">
                <a:solidFill>
                  <a:srgbClr val="002060"/>
                </a:solidFill>
                <a:latin typeface="Times New Roman" pitchFamily="18" charset="0"/>
                <a:cs typeface="Times New Roman" pitchFamily="18" charset="0"/>
              </a:rPr>
              <a:t>педагог дополнительного образования МАУДО ЦДО</a:t>
            </a:r>
          </a:p>
          <a:p>
            <a:pPr>
              <a:spcBef>
                <a:spcPts val="0"/>
              </a:spcBef>
              <a:spcAft>
                <a:spcPts val="0"/>
              </a:spcAft>
              <a:defRPr/>
            </a:pPr>
            <a:r>
              <a:rPr lang="ru-RU" sz="3400" b="1" i="1" dirty="0" smtClean="0">
                <a:solidFill>
                  <a:srgbClr val="002060"/>
                </a:solidFill>
                <a:latin typeface="Times New Roman" pitchFamily="18" charset="0"/>
                <a:cs typeface="Times New Roman" pitchFamily="18" charset="0"/>
              </a:rPr>
              <a:t>Полякова Марина Николаевна</a:t>
            </a:r>
            <a:endParaRPr lang="ru-RU" sz="3400" i="1" dirty="0" smtClean="0">
              <a:solidFill>
                <a:srgbClr val="002060"/>
              </a:solidFill>
              <a:latin typeface="CricketHeavy" pitchFamily="2" charset="0"/>
            </a:endParaRPr>
          </a:p>
          <a:p>
            <a:pPr>
              <a:spcBef>
                <a:spcPts val="0"/>
              </a:spcBef>
              <a:spcAft>
                <a:spcPts val="0"/>
              </a:spcAft>
              <a:defRPr/>
            </a:pPr>
            <a:r>
              <a:rPr lang="ru-RU" sz="4000" b="1" dirty="0" smtClean="0">
                <a:latin typeface="Times New Roman" pitchFamily="18" charset="0"/>
                <a:cs typeface="Times New Roman" pitchFamily="18" charset="0"/>
              </a:rPr>
              <a:t>Т</a:t>
            </a:r>
            <a:r>
              <a:rPr lang="ru-RU" sz="4000" b="1" dirty="0" smtClean="0">
                <a:latin typeface="Times New Roman" pitchFamily="18" charset="0"/>
                <a:cs typeface="Times New Roman" pitchFamily="18" charset="0"/>
              </a:rPr>
              <a:t>ворческое объединение</a:t>
            </a:r>
          </a:p>
          <a:p>
            <a:pPr>
              <a:spcBef>
                <a:spcPts val="0"/>
              </a:spcBef>
              <a:spcAft>
                <a:spcPts val="0"/>
              </a:spcAft>
              <a:defRPr/>
            </a:pPr>
            <a:r>
              <a:rPr lang="ru-RU" sz="4000" b="1" dirty="0" smtClean="0">
                <a:latin typeface="Times New Roman" pitchFamily="18" charset="0"/>
                <a:cs typeface="Times New Roman" pitchFamily="18" charset="0"/>
              </a:rPr>
              <a:t>«Конструирование </a:t>
            </a:r>
            <a:r>
              <a:rPr lang="ru-RU" sz="4000" b="1" dirty="0" smtClean="0">
                <a:latin typeface="Times New Roman" pitchFamily="18" charset="0"/>
                <a:cs typeface="Times New Roman" pitchFamily="18" charset="0"/>
              </a:rPr>
              <a:t>и моделирование </a:t>
            </a:r>
            <a:r>
              <a:rPr lang="ru-RU" sz="4000" b="1" dirty="0" smtClean="0">
                <a:latin typeface="Times New Roman" pitchFamily="18" charset="0"/>
                <a:cs typeface="Times New Roman" pitchFamily="18" charset="0"/>
              </a:rPr>
              <a:t>одежды</a:t>
            </a:r>
          </a:p>
          <a:p>
            <a:pPr>
              <a:spcBef>
                <a:spcPts val="0"/>
              </a:spcBef>
              <a:spcAft>
                <a:spcPts val="0"/>
              </a:spcAft>
              <a:defRPr/>
            </a:pPr>
            <a:r>
              <a:rPr lang="ru-RU" sz="4000" b="1" dirty="0" smtClean="0">
                <a:latin typeface="Times New Roman" pitchFamily="18" charset="0"/>
                <a:cs typeface="Times New Roman" pitchFamily="18" charset="0"/>
              </a:rPr>
              <a:t>(Театр </a:t>
            </a:r>
            <a:r>
              <a:rPr lang="ru-RU" sz="4000" b="1" dirty="0" smtClean="0">
                <a:latin typeface="Times New Roman" pitchFamily="18" charset="0"/>
                <a:cs typeface="Times New Roman" pitchFamily="18" charset="0"/>
              </a:rPr>
              <a:t>Моды «Интрига»)» </a:t>
            </a:r>
          </a:p>
          <a:p>
            <a:pPr>
              <a:spcBef>
                <a:spcPts val="0"/>
              </a:spcBef>
              <a:spcAft>
                <a:spcPts val="0"/>
              </a:spcAft>
              <a:defRPr/>
            </a:pPr>
            <a:endParaRPr lang="ru-RU" sz="1400" b="1" dirty="0" smtClean="0">
              <a:latin typeface="Times New Roman" pitchFamily="18" charset="0"/>
              <a:cs typeface="Times New Roman" pitchFamily="18" charset="0"/>
            </a:endParaRPr>
          </a:p>
          <a:p>
            <a:r>
              <a:rPr lang="ru-RU" sz="4000" b="1" dirty="0" smtClean="0">
                <a:solidFill>
                  <a:schemeClr val="bg2">
                    <a:lumMod val="25000"/>
                  </a:schemeClr>
                </a:solidFill>
                <a:latin typeface="Times New Roman" pitchFamily="18" charset="0"/>
                <a:cs typeface="Times New Roman" pitchFamily="18" charset="0"/>
              </a:rPr>
              <a:t/>
            </a:r>
            <a:br>
              <a:rPr lang="ru-RU" sz="4000" b="1" dirty="0" smtClean="0">
                <a:solidFill>
                  <a:schemeClr val="bg2">
                    <a:lumMod val="25000"/>
                  </a:schemeClr>
                </a:solidFill>
                <a:latin typeface="Times New Roman" pitchFamily="18" charset="0"/>
                <a:cs typeface="Times New Roman" pitchFamily="18" charset="0"/>
              </a:rPr>
            </a:br>
            <a:r>
              <a:rPr lang="ru-RU" b="1" dirty="0">
                <a:solidFill>
                  <a:schemeClr val="bg2">
                    <a:lumMod val="25000"/>
                  </a:schemeClr>
                </a:solidFill>
                <a:latin typeface="Times New Roman" pitchFamily="18" charset="0"/>
                <a:cs typeface="Times New Roman" pitchFamily="18" charset="0"/>
              </a:rPr>
              <a:t/>
            </a:r>
            <a:br>
              <a:rPr lang="ru-RU" b="1" dirty="0">
                <a:solidFill>
                  <a:schemeClr val="bg2">
                    <a:lumMod val="25000"/>
                  </a:schemeClr>
                </a:solidFill>
                <a:latin typeface="Times New Roman" pitchFamily="18" charset="0"/>
                <a:cs typeface="Times New Roman" pitchFamily="18" charset="0"/>
              </a:rPr>
            </a:br>
            <a:r>
              <a:rPr lang="ru-RU" b="1" dirty="0">
                <a:solidFill>
                  <a:schemeClr val="bg2">
                    <a:lumMod val="25000"/>
                  </a:schemeClr>
                </a:solidFill>
                <a:latin typeface="Times New Roman" pitchFamily="18" charset="0"/>
                <a:cs typeface="Times New Roman" pitchFamily="18" charset="0"/>
              </a:rPr>
              <a:t/>
            </a:r>
            <a:br>
              <a:rPr lang="ru-RU" b="1" dirty="0">
                <a:solidFill>
                  <a:schemeClr val="bg2">
                    <a:lumMod val="25000"/>
                  </a:schemeClr>
                </a:solidFill>
                <a:latin typeface="Times New Roman" pitchFamily="18" charset="0"/>
                <a:cs typeface="Times New Roman" pitchFamily="18" charset="0"/>
              </a:rPr>
            </a:br>
            <a:r>
              <a:rPr lang="ru-RU" b="1" dirty="0" smtClean="0">
                <a:solidFill>
                  <a:schemeClr val="bg2">
                    <a:lumMod val="25000"/>
                  </a:schemeClr>
                </a:solidFill>
                <a:latin typeface="Times New Roman" pitchFamily="18" charset="0"/>
                <a:cs typeface="Times New Roman" pitchFamily="18" charset="0"/>
              </a:rPr>
              <a:t>г. Балаково 2018 г.</a:t>
            </a:r>
            <a:endParaRPr lang="ru-RU" dirty="0"/>
          </a:p>
        </p:txBody>
      </p:sp>
    </p:spTree>
    <p:extLst>
      <p:ext uri="{BB962C8B-B14F-4D97-AF65-F5344CB8AC3E}">
        <p14:creationId xmlns:p14="http://schemas.microsoft.com/office/powerpoint/2010/main" xmlns="" val="2789465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Закрепляем концы лент</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346049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Пришиваем ленту с обратной стороны</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376154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Отрезаем концы ленты по диагонали</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3553060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Получили веточку, травку у цветочка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75392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Пришиваем к цветку заколку для крепления на одежду или прическу</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154681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Формируем из цветов венок для костюма</a:t>
            </a:r>
            <a:br>
              <a:rPr lang="ru-RU" dirty="0" smtClean="0"/>
            </a:br>
            <a:r>
              <a:rPr lang="ru-RU" dirty="0" smtClean="0"/>
              <a:t>Театра моды «Интрига»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303927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Необходимые материалы для изготовления</a:t>
            </a:r>
            <a:br>
              <a:rPr lang="ru-RU" sz="3600" dirty="0" smtClean="0"/>
            </a:br>
            <a:r>
              <a:rPr lang="ru-RU" sz="3600" dirty="0" smtClean="0"/>
              <a:t>броши</a:t>
            </a:r>
            <a:r>
              <a:rPr lang="ru-RU" dirty="0" smtClean="0"/>
              <a:t/>
            </a:r>
            <a:br>
              <a:rPr lang="ru-RU" dirty="0" smtClean="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85971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Отмеряем 60 см ленты шириной 5 см</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344234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Закалываем сгиб в половину ширины ленты на 1/3 длины ленты</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391897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Делаем сборку ленты, начиная с согнутой части и продолжаем в развёрнутой части</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237353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Формируем центр цветка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254430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Продолжаем скручивание по спирали</a:t>
            </a:r>
            <a:br>
              <a:rPr lang="ru-RU" dirty="0" smtClean="0"/>
            </a:br>
            <a:r>
              <a:rPr lang="ru-RU" dirty="0" smtClean="0"/>
              <a:t>до образования корзиночки цветка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25622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обратной стороне закрепляем корзиночку цветка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6778" y="2557463"/>
            <a:ext cx="5898444" cy="3317875"/>
          </a:xfrm>
        </p:spPr>
      </p:pic>
    </p:spTree>
    <p:extLst>
      <p:ext uri="{BB962C8B-B14F-4D97-AF65-F5344CB8AC3E}">
        <p14:creationId xmlns:p14="http://schemas.microsoft.com/office/powerpoint/2010/main" xmlns="" val="323612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8739" y="841248"/>
            <a:ext cx="10945505" cy="1574406"/>
          </a:xfrm>
        </p:spPr>
        <p:txBody>
          <a:bodyPr>
            <a:noAutofit/>
          </a:bodyPr>
          <a:lstStyle/>
          <a:p>
            <a:r>
              <a:rPr lang="ru-RU" sz="4000" dirty="0" smtClean="0"/>
              <a:t>Обматываем вокруг кисти руки 10 кругов узкой атласной ленты</a:t>
            </a:r>
            <a:endParaRPr lang="ru-RU" sz="4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615267" y="3084513"/>
            <a:ext cx="4961466" cy="2790825"/>
          </a:xfrm>
        </p:spPr>
      </p:pic>
    </p:spTree>
    <p:extLst>
      <p:ext uri="{BB962C8B-B14F-4D97-AF65-F5344CB8AC3E}">
        <p14:creationId xmlns:p14="http://schemas.microsoft.com/office/powerpoint/2010/main" xmlns="" val="32689566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168</TotalTime>
  <Words>96</Words>
  <Application>Microsoft Office PowerPoint</Application>
  <PresentationFormat>Произвольный</PresentationFormat>
  <Paragraphs>25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Натуральные материалы</vt:lpstr>
      <vt:lpstr>  КОМИТЕТ ОБРАЗОВАНИЯ АДМИНИСТРАЦИИ БАЛАКОВСКОГО МУНИЦИПАЛЬНОГО РАЙОНА МУНИЦИПАЛЬНОЕ АВТОНОМНОЕ УЧРЕЖДЕНИЕ ДОПОЛНИТЕЛЬНОГО ОБРАЗОВАНИЯ   «ЦЕНТР ДОПОЛНИТЕЛЬНОГО ОБРАЗОВАНИЯ» Презентация    «Красная Книга глазами детей»              КОМИТЕТ ОБРАЗОВАНИЯ АДМИНИСТРАЦИИ БАЛАКОВСКОГО МУНИЦИПАЛЬНОГО РАЙОНА МУНИЦИПАЛЬНОЕ АВТОНОМНОЕ УЧРЕЖДЕНИЕ ДОПОЛНИТЕЛЬНОГО ОБРАЗОВАНИЯ   «ЦЕНТР ДОПОЛНИТЕЛЬНОГО ОБРАЗОВАНИЯ» Презентация    «Красная Книга глазами детей»               КОМИТЕТ ОБРАЗОВАНИЯ АДМИНИСТРАЦИИ БАЛАКОВСКОГО МУНИЦИПАЛЬНОГО РАЙОНА МУНИЦИПАЛЬНОЕ АВТОНОМНОЕ УЧРЕЖДЕНИЕ ДОПОЛНИТЕЛЬНОГО ОБРАЗОВАНИЯ   «ЦЕНТР ДОПОЛНИТЕЛЬНОГО ОБРАЗОВАНИЯ» Презентация    «Красная Книга глазами детей»               КОМИТЕТ ОБРАЗОВАНИЯ АДМИНИСТРАЦИИ БАЛАКОВСКОГО МУНИЦИПАЛЬНОГО РАЙОНА МУНИЦИПАЛЬНОЕ АВТОНОМНОЕ УЧРЕЖДЕНИЕ ДОПОЛНИТЕЛЬНОГО ОБРАЗОВАНИЯ   «ЦЕНТР ДОПОЛНИТЕЛЬНОГО ОБРАЗОВАНИЯ» Презентация    «Красная Книга глазами детей»              </vt:lpstr>
      <vt:lpstr>Необходимые материалы для изготовления броши </vt:lpstr>
      <vt:lpstr>Отмеряем 60 см ленты шириной 5 см</vt:lpstr>
      <vt:lpstr>Закалываем сгиб в половину ширины ленты на 1/3 длины ленты</vt:lpstr>
      <vt:lpstr>Делаем сборку ленты, начиная с согнутой части и продолжаем в развёрнутой части</vt:lpstr>
      <vt:lpstr>Формируем центр цветка</vt:lpstr>
      <vt:lpstr>Продолжаем скручивание по спирали до образования корзиночки цветка</vt:lpstr>
      <vt:lpstr>На обратной стороне закрепляем корзиночку цветка</vt:lpstr>
      <vt:lpstr>Обматываем вокруг кисти руки 10 кругов узкой атласной ленты</vt:lpstr>
      <vt:lpstr>Закрепляем концы лент</vt:lpstr>
      <vt:lpstr>Пришиваем ленту с обратной стороны</vt:lpstr>
      <vt:lpstr>Отрезаем концы ленты по диагонали</vt:lpstr>
      <vt:lpstr>Получили веточку, травку у цветочка</vt:lpstr>
      <vt:lpstr>Пришиваем к цветку заколку для крепления на одежду или прическу</vt:lpstr>
      <vt:lpstr>Формируем из цветов венок для костюма Театра моды «Интрига»</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2018-01-23T17:17:06Z</dcterms:created>
  <dcterms:modified xsi:type="dcterms:W3CDTF">2018-02-20T08:01:27Z</dcterms:modified>
</cp:coreProperties>
</file>