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4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41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600E249-C220-4CDA-B3B2-9101E55C0A8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6DA52D-8F8D-4F92-9F8E-4C8A3FB698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8744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E249-C220-4CDA-B3B2-9101E55C0A8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A52D-8F8D-4F92-9F8E-4C8A3FB698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4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600E249-C220-4CDA-B3B2-9101E55C0A8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6DA52D-8F8D-4F92-9F8E-4C8A3FB698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2377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600E249-C220-4CDA-B3B2-9101E55C0A8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6DA52D-8F8D-4F92-9F8E-4C8A3FB698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88847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600E249-C220-4CDA-B3B2-9101E55C0A8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6DA52D-8F8D-4F92-9F8E-4C8A3FB698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7322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E249-C220-4CDA-B3B2-9101E55C0A8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A52D-8F8D-4F92-9F8E-4C8A3FB698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2570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E249-C220-4CDA-B3B2-9101E55C0A8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A52D-8F8D-4F92-9F8E-4C8A3FB698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9390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E249-C220-4CDA-B3B2-9101E55C0A8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A52D-8F8D-4F92-9F8E-4C8A3FB698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485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600E249-C220-4CDA-B3B2-9101E55C0A8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6DA52D-8F8D-4F92-9F8E-4C8A3FB698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118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E249-C220-4CDA-B3B2-9101E55C0A8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A52D-8F8D-4F92-9F8E-4C8A3FB698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1384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600E249-C220-4CDA-B3B2-9101E55C0A8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6DA52D-8F8D-4F92-9F8E-4C8A3FB698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3715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E249-C220-4CDA-B3B2-9101E55C0A8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A52D-8F8D-4F92-9F8E-4C8A3FB698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2333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E249-C220-4CDA-B3B2-9101E55C0A8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A52D-8F8D-4F92-9F8E-4C8A3FB698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613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E249-C220-4CDA-B3B2-9101E55C0A8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A52D-8F8D-4F92-9F8E-4C8A3FB698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741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E249-C220-4CDA-B3B2-9101E55C0A8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A52D-8F8D-4F92-9F8E-4C8A3FB698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958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E249-C220-4CDA-B3B2-9101E55C0A8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A52D-8F8D-4F92-9F8E-4C8A3FB698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890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E249-C220-4CDA-B3B2-9101E55C0A8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A52D-8F8D-4F92-9F8E-4C8A3FB698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6046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0E249-C220-4CDA-B3B2-9101E55C0A8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A52D-8F8D-4F92-9F8E-4C8A3FB698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124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814647"/>
            <a:ext cx="9448800" cy="556952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КОМИТЕТ ОБРАЗОВАНИЯ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АДМИНИСТРАЦИИ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БАЛАКОВСКОГО МУНИЦИПАЛЬНОГО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РАЙОНА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МУНИЦИПАЛЬНОЕ АВТОНОМНОЕ УЧРЕЖДЕНИЕ ДОПОЛНИТЕЛЬНОГО ОБРАЗОВАНИЯ  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«ЦЕНТР ДОПОЛНИТЕЛЬНОГО ОБРАЗОВАНИЯ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Electron Cyr" pitchFamily="82" charset="0"/>
                <a:cs typeface="Times New Roman" pitchFamily="18" charset="0"/>
              </a:rPr>
              <a:t>Изготовление  зайчика  для  коллекции </a:t>
            </a:r>
            <a:br>
              <a:rPr lang="ru-RU" sz="4000" b="1" dirty="0" smtClean="0">
                <a:solidFill>
                  <a:srgbClr val="FF0000"/>
                </a:solidFill>
                <a:latin typeface="Electron Cyr" pitchFamily="82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Electron Cyr" pitchFamily="82" charset="0"/>
                <a:cs typeface="Times New Roman" pitchFamily="18" charset="0"/>
              </a:rPr>
              <a:t>Театра  моды  </a:t>
            </a:r>
            <a:r>
              <a:rPr lang="ru-RU" sz="4000" b="1" dirty="0">
                <a:solidFill>
                  <a:srgbClr val="FF0000"/>
                </a:solidFill>
                <a:latin typeface="Electron Cyr" pitchFamily="82" charset="0"/>
                <a:cs typeface="Times New Roman" pitchFamily="18" charset="0"/>
              </a:rPr>
              <a:t>«Интрига</a:t>
            </a:r>
            <a:r>
              <a:rPr lang="ru-RU" sz="4000" b="1" dirty="0" smtClean="0">
                <a:solidFill>
                  <a:srgbClr val="FF0000"/>
                </a:solidFill>
                <a:latin typeface="Electron Cyr" pitchFamily="82" charset="0"/>
                <a:cs typeface="Times New Roman" pitchFamily="18" charset="0"/>
              </a:rPr>
              <a:t>»</a:t>
            </a:r>
            <a:r>
              <a:rPr lang="ru-RU" sz="2700" b="1" dirty="0" smtClean="0">
                <a:solidFill>
                  <a:srgbClr val="FF0000"/>
                </a:solidFill>
                <a:latin typeface="Electron Cyr" pitchFamily="82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Electron Cyr" pitchFamily="82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презентации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 МАУДО ЦДО </a:t>
            </a:r>
            <a:b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Полякова  Марина Николаевна</a:t>
            </a:r>
            <a:b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творческое объединение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«Конструирование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и моделирование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одежды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(Театр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Моды «Интрига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»)»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Балаково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792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Стягиваем  край  туловища  ИГРУШКИ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3413125" y="2193925"/>
            <a:ext cx="5365750" cy="4024313"/>
          </a:xfrm>
        </p:spPr>
      </p:pic>
    </p:spTree>
    <p:extLst>
      <p:ext uri="{BB962C8B-B14F-4D97-AF65-F5344CB8AC3E}">
        <p14:creationId xmlns:p14="http://schemas.microsoft.com/office/powerpoint/2010/main" xmlns="" val="404079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Пришиваем  меховой  хвостик  на  место стяжки  ТУЛОВИЩА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2177935"/>
            <a:ext cx="6398029" cy="4222865"/>
          </a:xfrm>
        </p:spPr>
      </p:pic>
    </p:spTree>
    <p:extLst>
      <p:ext uri="{BB962C8B-B14F-4D97-AF65-F5344CB8AC3E}">
        <p14:creationId xmlns:p14="http://schemas.microsoft.com/office/powerpoint/2010/main" xmlns="" val="203436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Подтягиваем  хвостик  по  шву  к ГОЛОВЕ</a:t>
            </a:r>
            <a:br>
              <a:rPr lang="ru-RU" sz="2800" dirty="0" smtClean="0"/>
            </a:br>
            <a:r>
              <a:rPr lang="ru-RU" sz="2800" dirty="0" smtClean="0"/>
              <a:t> для устойчивости зайчика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782368" y="2036700"/>
            <a:ext cx="4388963" cy="4705004"/>
          </a:xfrm>
        </p:spPr>
      </p:pic>
    </p:spTree>
    <p:extLst>
      <p:ext uri="{BB962C8B-B14F-4D97-AF65-F5344CB8AC3E}">
        <p14:creationId xmlns:p14="http://schemas.microsoft.com/office/powerpoint/2010/main" xmlns="" val="38207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Пришиваем глазки 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083050" y="2697758"/>
            <a:ext cx="4024313" cy="3018234"/>
          </a:xfrm>
        </p:spPr>
      </p:pic>
    </p:spTree>
    <p:extLst>
      <p:ext uri="{BB962C8B-B14F-4D97-AF65-F5344CB8AC3E}">
        <p14:creationId xmlns:p14="http://schemas.microsoft.com/office/powerpoint/2010/main" xmlns="" val="355603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Пришиваем  носик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3125" y="2193925"/>
            <a:ext cx="5365750" cy="4024313"/>
          </a:xfrm>
        </p:spPr>
      </p:pic>
    </p:spTree>
    <p:extLst>
      <p:ext uri="{BB962C8B-B14F-4D97-AF65-F5344CB8AC3E}">
        <p14:creationId xmlns:p14="http://schemas.microsoft.com/office/powerpoint/2010/main" xmlns="" val="30762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100" dirty="0" smtClean="0"/>
              <a:t>Зайчики  готовы  для  показа коллекции  театра  моды  «ИНТРИГА»</a:t>
            </a:r>
            <a:endParaRPr lang="ru-RU" sz="3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3125" y="2193925"/>
            <a:ext cx="5365750" cy="4024313"/>
          </a:xfrm>
        </p:spPr>
      </p:pic>
    </p:spTree>
    <p:extLst>
      <p:ext uri="{BB962C8B-B14F-4D97-AF65-F5344CB8AC3E}">
        <p14:creationId xmlns:p14="http://schemas.microsoft.com/office/powerpoint/2010/main" xmlns="" val="400599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Изменив  направление  </a:t>
            </a:r>
            <a:r>
              <a:rPr lang="ru-RU" sz="2800" dirty="0" err="1" smtClean="0"/>
              <a:t>уШЕЙ</a:t>
            </a:r>
            <a:r>
              <a:rPr lang="ru-RU" sz="2800" dirty="0" smtClean="0"/>
              <a:t>,  </a:t>
            </a:r>
            <a:br>
              <a:rPr lang="ru-RU" sz="2800" dirty="0" smtClean="0"/>
            </a:br>
            <a:r>
              <a:rPr lang="ru-RU" sz="2800" dirty="0" smtClean="0"/>
              <a:t>мы  «меняем» настроение  зайчиков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3125" y="2193925"/>
            <a:ext cx="5365750" cy="4024313"/>
          </a:xfrm>
        </p:spPr>
      </p:pic>
    </p:spTree>
    <p:extLst>
      <p:ext uri="{BB962C8B-B14F-4D97-AF65-F5344CB8AC3E}">
        <p14:creationId xmlns:p14="http://schemas.microsoft.com/office/powerpoint/2010/main" xmlns="" val="90014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295" y="1651220"/>
            <a:ext cx="10820400" cy="4431528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Данный вид деятельности используется на занятиях творческого объединения «Конструирование и моделирования одежды» с обучающимися 5-8 лет</a:t>
            </a:r>
          </a:p>
          <a:p>
            <a:r>
              <a:rPr lang="ru-RU" sz="3200" dirty="0" smtClean="0"/>
              <a:t>Изготавливая и применяя цикл игрушек и поделок в коллекциях Театра моды «Интрига», обучающиеся осваивают ручные швы, работают с мимикой и характером героя, которого                  в дальнейшем играют на сцене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31109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Инструменты  и  материал  для изготовления  зайчика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3413125" y="2193925"/>
            <a:ext cx="5365750" cy="4024313"/>
          </a:xfrm>
        </p:spPr>
      </p:pic>
    </p:spTree>
    <p:extLst>
      <p:ext uri="{BB962C8B-B14F-4D97-AF65-F5344CB8AC3E}">
        <p14:creationId xmlns:p14="http://schemas.microsoft.com/office/powerpoint/2010/main" xmlns="" val="320377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Вырезаем  квадратное  полотно</a:t>
            </a:r>
            <a:br>
              <a:rPr lang="ru-RU" sz="2800" dirty="0" smtClean="0"/>
            </a:br>
            <a:r>
              <a:rPr lang="ru-RU" sz="2800" dirty="0" smtClean="0"/>
              <a:t>из  трикотажа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723" t="-18944341" r="21423" b="12273826"/>
          <a:stretch/>
        </p:blipFill>
        <p:spPr>
          <a:xfrm rot="5400000">
            <a:off x="5754147" y="4292220"/>
            <a:ext cx="758756" cy="309487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3008612" y="2460565"/>
            <a:ext cx="6085511" cy="375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136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Разделяем  полученный  квадрат</a:t>
            </a:r>
            <a:br>
              <a:rPr lang="ru-RU" sz="2800" dirty="0" smtClean="0"/>
            </a:br>
            <a:r>
              <a:rPr lang="ru-RU" sz="2800" dirty="0" smtClean="0"/>
              <a:t>на 3  части  по горизонтали  и</a:t>
            </a:r>
            <a:br>
              <a:rPr lang="ru-RU" sz="2800" dirty="0" smtClean="0"/>
            </a:br>
            <a:r>
              <a:rPr lang="ru-RU" sz="2800" dirty="0" smtClean="0"/>
              <a:t>2  части  по  вертикали  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956380" y="1363923"/>
            <a:ext cx="4024313" cy="5685905"/>
          </a:xfrm>
        </p:spPr>
      </p:pic>
    </p:spTree>
    <p:extLst>
      <p:ext uri="{BB962C8B-B14F-4D97-AF65-F5344CB8AC3E}">
        <p14:creationId xmlns:p14="http://schemas.microsoft.com/office/powerpoint/2010/main" xmlns="" val="19021153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Чертим  треугольник, соединяя </a:t>
            </a:r>
            <a:br>
              <a:rPr lang="ru-RU" sz="2800" dirty="0" smtClean="0"/>
            </a:br>
            <a:r>
              <a:rPr lang="ru-RU" sz="2800" dirty="0" smtClean="0"/>
              <a:t>точки вершины  и  основания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3413125" y="2193925"/>
            <a:ext cx="5365750" cy="4024313"/>
          </a:xfrm>
        </p:spPr>
      </p:pic>
    </p:spTree>
    <p:extLst>
      <p:ext uri="{BB962C8B-B14F-4D97-AF65-F5344CB8AC3E}">
        <p14:creationId xmlns:p14="http://schemas.microsoft.com/office/powerpoint/2010/main" xmlns="" val="80436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Делаем  сметочный  шов  по  контуру треугольника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776451" y="2489662"/>
            <a:ext cx="6517178" cy="3794758"/>
          </a:xfrm>
        </p:spPr>
      </p:pic>
    </p:spTree>
    <p:extLst>
      <p:ext uri="{BB962C8B-B14F-4D97-AF65-F5344CB8AC3E}">
        <p14:creationId xmlns:p14="http://schemas.microsoft.com/office/powerpoint/2010/main" xmlns="" val="324186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Делаем  стяжку  по  трем  сторонам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H="1" flipV="1">
            <a:off x="3782294" y="1936866"/>
            <a:ext cx="4289365" cy="4937758"/>
          </a:xfrm>
        </p:spPr>
      </p:pic>
    </p:spTree>
    <p:extLst>
      <p:ext uri="{BB962C8B-B14F-4D97-AF65-F5344CB8AC3E}">
        <p14:creationId xmlns:p14="http://schemas.microsoft.com/office/powerpoint/2010/main" xmlns="" val="46449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Отделяем  ушки  и  зашиваем  сторону верха  спинки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1222" y="2057401"/>
            <a:ext cx="5769033" cy="4526279"/>
          </a:xfrm>
        </p:spPr>
      </p:pic>
    </p:spTree>
    <p:extLst>
      <p:ext uri="{BB962C8B-B14F-4D97-AF65-F5344CB8AC3E}">
        <p14:creationId xmlns:p14="http://schemas.microsoft.com/office/powerpoint/2010/main" xmlns="" val="11293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Спинку  набиваем  </a:t>
            </a:r>
            <a:r>
              <a:rPr lang="ru-RU" sz="2800" dirty="0" err="1" smtClean="0"/>
              <a:t>синтепоном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3125" y="2193925"/>
            <a:ext cx="5365750" cy="4024313"/>
          </a:xfrm>
        </p:spPr>
      </p:pic>
    </p:spTree>
    <p:extLst>
      <p:ext uri="{BB962C8B-B14F-4D97-AF65-F5344CB8AC3E}">
        <p14:creationId xmlns:p14="http://schemas.microsoft.com/office/powerpoint/2010/main" xmlns="" val="133007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106</TotalTime>
  <Words>126</Words>
  <Application>Microsoft Office PowerPoint</Application>
  <PresentationFormat>Произвольный</PresentationFormat>
  <Paragraphs>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След самолета</vt:lpstr>
      <vt:lpstr> КОМИТЕТ ОБРАЗОВАНИЯ АДМИНИСТРАЦИИ БАЛАКОВСКОГО МУНИЦИПАЛЬНОГО РАЙОНА МУНИЦИПАЛЬНОЕ АВТОНОМНОЕ УЧРЕЖДЕНИЕ ДОПОЛНИТЕЛЬНОГО ОБРАЗОВАНИЯ   «ЦЕНТР ДОПОЛНИТЕЛЬНОГО ОБРАЗОВАНИЯ»  Изготовление  зайчика  для  коллекции  Театра  моды  «Интрига» Автор презентации:  педагог дополнительного образования МАУДО ЦДО  Полякова  Марина Николаевна  творческое объединение «Конструирование и моделирование одежды (Театр Моды «Интрига»)»   Балаково 2018</vt:lpstr>
      <vt:lpstr>Инструменты  и  материал  для изготовления  зайчика</vt:lpstr>
      <vt:lpstr>Вырезаем  квадратное  полотно из  трикотажа</vt:lpstr>
      <vt:lpstr>Разделяем  полученный  квадрат на 3  части  по горизонтали  и 2  части  по  вертикали  </vt:lpstr>
      <vt:lpstr>Чертим  треугольник, соединяя  точки вершины  и  основания</vt:lpstr>
      <vt:lpstr>Делаем  сметочный  шов  по  контуру треугольника</vt:lpstr>
      <vt:lpstr>Делаем  стяжку  по  трем  сторонам</vt:lpstr>
      <vt:lpstr>Отделяем  ушки  и  зашиваем  сторону верха  спинки</vt:lpstr>
      <vt:lpstr>Спинку  набиваем  синтепоном</vt:lpstr>
      <vt:lpstr>Стягиваем  край  туловища  ИГРУШКИ</vt:lpstr>
      <vt:lpstr>Пришиваем  меховой  хвостик  на  место стяжки  ТУЛОВИЩА</vt:lpstr>
      <vt:lpstr>Подтягиваем  хвостик  по  шву  к ГОЛОВЕ  для устойчивости зайчика</vt:lpstr>
      <vt:lpstr>Пришиваем глазки </vt:lpstr>
      <vt:lpstr>Пришиваем  носик</vt:lpstr>
      <vt:lpstr>Зайчики  готовы  для  показа коллекции  театра  моды  «ИНТРИГА»</vt:lpstr>
      <vt:lpstr>Изменив  направление  уШЕЙ,   мы  «меняем» настроение  зайчиков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2018-02-16T15:41:11Z</dcterms:created>
  <dcterms:modified xsi:type="dcterms:W3CDTF">2018-02-20T08:02:05Z</dcterms:modified>
</cp:coreProperties>
</file>