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7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23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7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43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83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09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70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56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73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5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56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64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41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80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21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0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7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60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08BF06-887B-415B-BC9D-5EBE47FFEDF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B224CF-DFE7-4FCA-BA02-4211F1DAD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8158" y="1285460"/>
            <a:ext cx="8574622" cy="49298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ОБРАЗОВАНИЯ АДМИНИСТРАЦИИ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БАЛАКОВСКОГО МУНИЦИПАЛЬНОГО РАЙОНА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«ЦЕНТР ДОПОЛНИТЕЛЬНОГО ОБРАЗОВАНИЯ»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цветка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пряжи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коллекции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моды «Интрига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презентации: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МАУДО ЦДО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Полякова Марина Николаевна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Творческое объединение «Конструирование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моделирование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одежды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(Театр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Моды «Интрига»)»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Балаково 2018 г.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0333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12448031" cy="1752599"/>
          </a:xfrm>
        </p:spPr>
        <p:txBody>
          <a:bodyPr>
            <a:noAutofit/>
          </a:bodyPr>
          <a:lstStyle/>
          <a:p>
            <a:r>
              <a:rPr lang="ru-RU" dirty="0" smtClean="0"/>
              <a:t>Накручиваем нить восьмеркой</a:t>
            </a:r>
            <a:br>
              <a:rPr lang="ru-RU" dirty="0" smtClean="0"/>
            </a:br>
            <a:r>
              <a:rPr lang="ru-RU" dirty="0" smtClean="0"/>
              <a:t>через противоположные стороны заготовки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2366554"/>
            <a:ext cx="6888480" cy="3867912"/>
          </a:xfrm>
        </p:spPr>
      </p:pic>
    </p:spTree>
    <p:extLst>
      <p:ext uri="{BB962C8B-B14F-4D97-AF65-F5344CB8AC3E}">
        <p14:creationId xmlns="" xmlns:p14="http://schemas.microsoft.com/office/powerpoint/2010/main" val="58925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11838431" cy="1752599"/>
          </a:xfrm>
        </p:spPr>
        <p:txBody>
          <a:bodyPr/>
          <a:lstStyle/>
          <a:p>
            <a:r>
              <a:rPr lang="ru-RU" dirty="0" smtClean="0"/>
              <a:t>Накручиваем нить на все сектора заготовки</a:t>
            </a:r>
            <a:br>
              <a:rPr lang="ru-RU" dirty="0" smtClean="0"/>
            </a:br>
            <a:r>
              <a:rPr lang="ru-RU" dirty="0" smtClean="0"/>
              <a:t>по очереди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3100" y="2269435"/>
            <a:ext cx="7046976" cy="3941064"/>
          </a:xfrm>
        </p:spPr>
      </p:pic>
    </p:spTree>
    <p:extLst>
      <p:ext uri="{BB962C8B-B14F-4D97-AF65-F5344CB8AC3E}">
        <p14:creationId xmlns="" xmlns:p14="http://schemas.microsoft.com/office/powerpoint/2010/main" val="332688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Заполняем нитью равномерно</a:t>
            </a:r>
            <a:br>
              <a:rPr lang="ru-RU" dirty="0" smtClean="0"/>
            </a:br>
            <a:r>
              <a:rPr lang="ru-RU" dirty="0" smtClean="0"/>
              <a:t>все сектора заготовки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5348" y="2322443"/>
            <a:ext cx="6900672" cy="3953256"/>
          </a:xfrm>
        </p:spPr>
      </p:pic>
    </p:spTree>
    <p:extLst>
      <p:ext uri="{BB962C8B-B14F-4D97-AF65-F5344CB8AC3E}">
        <p14:creationId xmlns="" xmlns:p14="http://schemas.microsoft.com/office/powerpoint/2010/main" val="377590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сторона заготовки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5882" y="862299"/>
            <a:ext cx="3547871" cy="6425186"/>
          </a:xfrm>
        </p:spPr>
      </p:pic>
    </p:spTree>
    <p:extLst>
      <p:ext uri="{BB962C8B-B14F-4D97-AF65-F5344CB8AC3E}">
        <p14:creationId xmlns="" xmlns:p14="http://schemas.microsoft.com/office/powerpoint/2010/main" val="145697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Прошиваем центр каждого лепестка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998" y="2018401"/>
            <a:ext cx="5732384" cy="3747051"/>
          </a:xfrm>
        </p:spPr>
      </p:pic>
    </p:spTree>
    <p:extLst>
      <p:ext uri="{BB962C8B-B14F-4D97-AF65-F5344CB8AC3E}">
        <p14:creationId xmlns="" xmlns:p14="http://schemas.microsoft.com/office/powerpoint/2010/main" val="958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10777727" cy="1752599"/>
          </a:xfrm>
        </p:spPr>
        <p:txBody>
          <a:bodyPr/>
          <a:lstStyle/>
          <a:p>
            <a:r>
              <a:rPr lang="ru-RU" dirty="0" smtClean="0"/>
              <a:t>Закрепляем центр цветка петельными швами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6133" y="2031842"/>
            <a:ext cx="6240563" cy="4002024"/>
          </a:xfrm>
        </p:spPr>
      </p:pic>
    </p:spTree>
    <p:extLst>
      <p:ext uri="{BB962C8B-B14F-4D97-AF65-F5344CB8AC3E}">
        <p14:creationId xmlns="" xmlns:p14="http://schemas.microsoft.com/office/powerpoint/2010/main" val="49425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Формируем плотный узел на центре цветка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1291" y="2158076"/>
            <a:ext cx="5923155" cy="3477387"/>
          </a:xfrm>
        </p:spPr>
      </p:pic>
    </p:spTree>
    <p:extLst>
      <p:ext uri="{BB962C8B-B14F-4D97-AF65-F5344CB8AC3E}">
        <p14:creationId xmlns="" xmlns:p14="http://schemas.microsoft.com/office/powerpoint/2010/main" val="21672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Поднимаем сектора кверху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793" y="1940591"/>
            <a:ext cx="5641150" cy="3941064"/>
          </a:xfrm>
        </p:spPr>
      </p:pic>
    </p:spTree>
    <p:extLst>
      <p:ext uri="{BB962C8B-B14F-4D97-AF65-F5344CB8AC3E}">
        <p14:creationId xmlns="" xmlns:p14="http://schemas.microsoft.com/office/powerpoint/2010/main" val="307064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Аккуратно снимаем петли лепестков</a:t>
            </a:r>
            <a:br>
              <a:rPr lang="ru-RU" dirty="0" smtClean="0"/>
            </a:br>
            <a:r>
              <a:rPr lang="ru-RU" dirty="0" smtClean="0"/>
              <a:t>с секторов заготовки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9855" y="2347623"/>
            <a:ext cx="6155219" cy="3904488"/>
          </a:xfrm>
        </p:spPr>
      </p:pic>
    </p:spTree>
    <p:extLst>
      <p:ext uri="{BB962C8B-B14F-4D97-AF65-F5344CB8AC3E}">
        <p14:creationId xmlns="" xmlns:p14="http://schemas.microsoft.com/office/powerpoint/2010/main" val="23809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Получили заготовку нижней части цветка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4382" y="2125743"/>
            <a:ext cx="6235377" cy="3904488"/>
          </a:xfrm>
        </p:spPr>
      </p:pic>
    </p:spTree>
    <p:extLst>
      <p:ext uri="{BB962C8B-B14F-4D97-AF65-F5344CB8AC3E}">
        <p14:creationId xmlns="" xmlns:p14="http://schemas.microsoft.com/office/powerpoint/2010/main" val="314405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313" y="685800"/>
            <a:ext cx="10149712" cy="1752599"/>
          </a:xfrm>
        </p:spPr>
        <p:txBody>
          <a:bodyPr/>
          <a:lstStyle/>
          <a:p>
            <a:r>
              <a:rPr lang="ru-RU" dirty="0" smtClean="0"/>
              <a:t>Инструменты и материалы</a:t>
            </a:r>
            <a:br>
              <a:rPr lang="ru-RU" dirty="0" smtClean="0"/>
            </a:br>
            <a:r>
              <a:rPr lang="ru-RU" dirty="0" smtClean="0"/>
              <a:t>для изготовления цветка из пряжи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13" y="2468218"/>
            <a:ext cx="6108192" cy="3928872"/>
          </a:xfrm>
        </p:spPr>
      </p:pic>
    </p:spTree>
    <p:extLst>
      <p:ext uri="{BB962C8B-B14F-4D97-AF65-F5344CB8AC3E}">
        <p14:creationId xmlns="" xmlns:p14="http://schemas.microsoft.com/office/powerpoint/2010/main" val="48216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Соединяем нижнюю часть цветка с верхней частью, сделанной аналогичным способом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791" y="2295939"/>
            <a:ext cx="6182026" cy="3867912"/>
          </a:xfrm>
        </p:spPr>
      </p:pic>
    </p:spTree>
    <p:extLst>
      <p:ext uri="{BB962C8B-B14F-4D97-AF65-F5344CB8AC3E}">
        <p14:creationId xmlns="" xmlns:p14="http://schemas.microsoft.com/office/powerpoint/2010/main" val="340006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зависимости от толщины и фактуры пряжи получаем различные цветы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6040" y="2353492"/>
            <a:ext cx="5958406" cy="3867912"/>
          </a:xfrm>
        </p:spPr>
      </p:pic>
    </p:spTree>
    <p:extLst>
      <p:ext uri="{BB962C8B-B14F-4D97-AF65-F5344CB8AC3E}">
        <p14:creationId xmlns="" xmlns:p14="http://schemas.microsoft.com/office/powerpoint/2010/main" val="15548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Делим круг на 24 равных участка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3" y="2322444"/>
            <a:ext cx="6498335" cy="3806952"/>
          </a:xfrm>
        </p:spPr>
      </p:pic>
    </p:spTree>
    <p:extLst>
      <p:ext uri="{BB962C8B-B14F-4D97-AF65-F5344CB8AC3E}">
        <p14:creationId xmlns="" xmlns:p14="http://schemas.microsoft.com/office/powerpoint/2010/main" val="29143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685800"/>
            <a:ext cx="11021567" cy="1752599"/>
          </a:xfrm>
        </p:spPr>
        <p:txBody>
          <a:bodyPr/>
          <a:lstStyle/>
          <a:p>
            <a:r>
              <a:rPr lang="ru-RU" dirty="0" smtClean="0"/>
              <a:t>Соединяем противоположные</a:t>
            </a:r>
            <a:br>
              <a:rPr lang="ru-RU" dirty="0" smtClean="0"/>
            </a:br>
            <a:r>
              <a:rPr lang="ru-RU" dirty="0" smtClean="0"/>
              <a:t>точки через центр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2339805"/>
            <a:ext cx="6461760" cy="3840480"/>
          </a:xfrm>
        </p:spPr>
      </p:pic>
    </p:spTree>
    <p:extLst>
      <p:ext uri="{BB962C8B-B14F-4D97-AF65-F5344CB8AC3E}">
        <p14:creationId xmlns="" xmlns:p14="http://schemas.microsoft.com/office/powerpoint/2010/main" val="248804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Делим каждый участок от центра</a:t>
            </a:r>
            <a:br>
              <a:rPr lang="ru-RU" dirty="0" smtClean="0"/>
            </a:br>
            <a:r>
              <a:rPr lang="ru-RU" dirty="0" smtClean="0"/>
              <a:t>на три равные части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95" y="2345633"/>
            <a:ext cx="6266688" cy="4108705"/>
          </a:xfrm>
        </p:spPr>
      </p:pic>
    </p:spTree>
    <p:extLst>
      <p:ext uri="{BB962C8B-B14F-4D97-AF65-F5344CB8AC3E}">
        <p14:creationId xmlns="" xmlns:p14="http://schemas.microsoft.com/office/powerpoint/2010/main" val="14809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Вырезаем фигуру трапеции на 1/3</a:t>
            </a:r>
            <a:br>
              <a:rPr lang="ru-RU" dirty="0" smtClean="0"/>
            </a:br>
            <a:r>
              <a:rPr lang="ru-RU" dirty="0" smtClean="0"/>
              <a:t>через сектор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42" y="2282307"/>
            <a:ext cx="6181344" cy="3904488"/>
          </a:xfrm>
        </p:spPr>
      </p:pic>
    </p:spTree>
    <p:extLst>
      <p:ext uri="{BB962C8B-B14F-4D97-AF65-F5344CB8AC3E}">
        <p14:creationId xmlns="" xmlns:p14="http://schemas.microsoft.com/office/powerpoint/2010/main" val="401573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52" y="685800"/>
            <a:ext cx="11204447" cy="1752599"/>
          </a:xfrm>
        </p:spPr>
        <p:txBody>
          <a:bodyPr/>
          <a:lstStyle/>
          <a:p>
            <a:r>
              <a:rPr lang="ru-RU" dirty="0" smtClean="0"/>
              <a:t>Можно вырезать трапеции и</a:t>
            </a:r>
            <a:br>
              <a:rPr lang="ru-RU" dirty="0" smtClean="0"/>
            </a:br>
            <a:r>
              <a:rPr lang="ru-RU" dirty="0" smtClean="0"/>
              <a:t>через два сектора круга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09405" y="2386145"/>
            <a:ext cx="6453052" cy="4035551"/>
          </a:xfrm>
        </p:spPr>
      </p:pic>
    </p:spTree>
    <p:extLst>
      <p:ext uri="{BB962C8B-B14F-4D97-AF65-F5344CB8AC3E}">
        <p14:creationId xmlns="" xmlns:p14="http://schemas.microsoft.com/office/powerpoint/2010/main" val="8320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Получаем заготовки различные по диаметру и ширине секторов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08959" y="2228521"/>
            <a:ext cx="6669024" cy="4315969"/>
          </a:xfrm>
        </p:spPr>
      </p:pic>
    </p:spTree>
    <p:extLst>
      <p:ext uri="{BB962C8B-B14F-4D97-AF65-F5344CB8AC3E}">
        <p14:creationId xmlns="" xmlns:p14="http://schemas.microsoft.com/office/powerpoint/2010/main" val="193418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Загибаем вверх каждый сектор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7958" y="2164341"/>
            <a:ext cx="6230111" cy="3938017"/>
          </a:xfrm>
        </p:spPr>
      </p:pic>
    </p:spTree>
    <p:extLst>
      <p:ext uri="{BB962C8B-B14F-4D97-AF65-F5344CB8AC3E}">
        <p14:creationId xmlns="" xmlns:p14="http://schemas.microsoft.com/office/powerpoint/2010/main" val="500901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270</TotalTime>
  <Words>100</Words>
  <Application>Microsoft Office PowerPoint</Application>
  <PresentationFormat>Произвольный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Параллакс</vt:lpstr>
      <vt:lpstr>     КОМИТЕТ ОБРАЗОВАНИЯ АДМИНИСТРАЦИИ БАЛАКОВСКОГО МУНИЦИПАЛЬНОГО РАЙОНА МУНИЦИПАЛЬНОЕ АВТОНОМНОЕ УЧРЕЖДЕНИЕ ДОПОЛНИТЕЛЬНОГО ОБРАЗОВАНИЯ   «ЦЕНТР ДОПОЛНИТЕЛЬНОГО ОБРАЗОВАНИЯ»  Изготовление цветка из пряжи для коллекции театра моды «Интрига»     Автор презентации: педагог дополнительного образования МАУДО ЦДО Полякова Марина Николаевна Творческое объединение «Конструирование и моделирование одежды (Театр Моды «Интрига»)»    г. Балаково 2018 г. </vt:lpstr>
      <vt:lpstr>Инструменты и материалы для изготовления цветка из пряжи</vt:lpstr>
      <vt:lpstr>Делим круг на 24 равных участка</vt:lpstr>
      <vt:lpstr>Соединяем противоположные точки через центр</vt:lpstr>
      <vt:lpstr>Делим каждый участок от центра на три равные части </vt:lpstr>
      <vt:lpstr>Вырезаем фигуру трапеции на 1/3 через сектор</vt:lpstr>
      <vt:lpstr>Можно вырезать трапеции и через два сектора круга</vt:lpstr>
      <vt:lpstr>Получаем заготовки различные по диаметру и ширине секторов</vt:lpstr>
      <vt:lpstr>Загибаем вверх каждый сектор</vt:lpstr>
      <vt:lpstr>Накручиваем нить восьмеркой через противоположные стороны заготовки</vt:lpstr>
      <vt:lpstr>Накручиваем нить на все сектора заготовки по очереди </vt:lpstr>
      <vt:lpstr>Заполняем нитью равномерно все сектора заготовки</vt:lpstr>
      <vt:lpstr>Обратная сторона заготовки</vt:lpstr>
      <vt:lpstr>Прошиваем центр каждого лепестка</vt:lpstr>
      <vt:lpstr>Закрепляем центр цветка петельными швами</vt:lpstr>
      <vt:lpstr>Формируем плотный узел на центре цветка</vt:lpstr>
      <vt:lpstr>Поднимаем сектора кверху</vt:lpstr>
      <vt:lpstr>Аккуратно снимаем петли лепестков с секторов заготовки</vt:lpstr>
      <vt:lpstr>Получили заготовку нижней части цветка</vt:lpstr>
      <vt:lpstr>Соединяем нижнюю часть цветка с верхней частью, сделанной аналогичным способом</vt:lpstr>
      <vt:lpstr>В зависимости от толщины и фактуры пряжи получаем различные цветы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2018-02-16T18:05:51Z</dcterms:created>
  <dcterms:modified xsi:type="dcterms:W3CDTF">2018-03-15T07:13:26Z</dcterms:modified>
</cp:coreProperties>
</file>