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0" r:id="rId4"/>
    <p:sldId id="257" r:id="rId5"/>
    <p:sldId id="26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2" r:id="rId38"/>
    <p:sldId id="29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DE5A00"/>
    <a:srgbClr val="FF9900"/>
    <a:srgbClr val="C0B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99" autoAdjust="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0E4D-1267-423C-AA5B-07200777B180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25D3-1F7B-4427-9F46-61CDF8604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0E4D-1267-423C-AA5B-07200777B180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25D3-1F7B-4427-9F46-61CDF8604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0E4D-1267-423C-AA5B-07200777B180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25D3-1F7B-4427-9F46-61CDF8604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0E4D-1267-423C-AA5B-07200777B180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25D3-1F7B-4427-9F46-61CDF8604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0E4D-1267-423C-AA5B-07200777B180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25D3-1F7B-4427-9F46-61CDF8604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0E4D-1267-423C-AA5B-07200777B180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25D3-1F7B-4427-9F46-61CDF8604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0E4D-1267-423C-AA5B-07200777B180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25D3-1F7B-4427-9F46-61CDF8604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0E4D-1267-423C-AA5B-07200777B180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25D3-1F7B-4427-9F46-61CDF8604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0E4D-1267-423C-AA5B-07200777B180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25D3-1F7B-4427-9F46-61CDF8604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0E4D-1267-423C-AA5B-07200777B180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25D3-1F7B-4427-9F46-61CDF8604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0E4D-1267-423C-AA5B-07200777B180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25D3-1F7B-4427-9F46-61CDF8604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50E4D-1267-423C-AA5B-07200777B180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F25D3-1F7B-4427-9F46-61CDF8604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mily-history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thingshistory.com/" TargetMode="External"/><Relationship Id="rId4" Type="http://schemas.openxmlformats.org/officeDocument/2006/relationships/hyperlink" Target="http://www.livemaster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ЮТ\Desktop\ФОН ДЛЯ ПРЕЗЕНТАЦИЙ\Новая папка\fon_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42852"/>
            <a:ext cx="8858312" cy="6572296"/>
          </a:xfrm>
        </p:spPr>
        <p:txBody>
          <a:bodyPr>
            <a:normAutofit fontScale="47500" lnSpcReduction="20000"/>
          </a:bodyPr>
          <a:lstStyle/>
          <a:p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УЧРЕЖДЕНИЕ ДОПОЛНИТЕЛЬНОГО ОБРАЗОВАНИЯ </a:t>
            </a:r>
            <a:b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«ЦЕНТР ДОПОЛНИТЕЛЬНОГО ОБРАЗОВАНИЯ»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БАЛАКОВО САРАТОВСКОЙ ОБЛАСТИ</a:t>
            </a:r>
          </a:p>
          <a:p>
            <a:endParaRPr lang="ru-RU" sz="23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</a:p>
          <a:p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коллекции </a:t>
            </a:r>
            <a:r>
              <a:rPr lang="ru-RU" sz="5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стилизованной праздничной              </a:t>
            </a:r>
            <a:r>
              <a:rPr lang="ru-RU" sz="5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русской народной </a:t>
            </a:r>
            <a:r>
              <a:rPr lang="ru-RU" sz="5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одежды </a:t>
            </a:r>
            <a:br>
              <a:rPr lang="ru-RU" sz="5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«Русская краса»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3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 творческого объединения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«Конструирование и моделирование одежды. Театр моды» </a:t>
            </a:r>
            <a:b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 высшей квалификационной категории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Полякова Марина Николаевна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 презентации: зав. отделом декоративно-прикладного творчества  МАУДО ЦДО Колесова О.В., 2018 г.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28" y="857232"/>
            <a:ext cx="3500462" cy="557216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Много говорилось о том, что русский национальный орнамент – письмена из прошлого, нерасшифрованные полностью, но много рассказывающие о культуре народа. Народная русская одежда имела характерную особенность – разрез ворота. Ему придавалось очень большое значение в деле сохранения души. Может быть, поэтому он смещен к плечу, а грудь богато украшалась вышивкой, служащей оберегом?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09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500042"/>
            <a:ext cx="400052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28" y="642918"/>
            <a:ext cx="3214710" cy="564360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Крой русской народной одежды направлен на создание максимального удобства и комфорта. Для него характерны юбки прямые или похожие на колокол, длинные сарафаны на широких бретелях, платья с завышенной линией талии.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09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57166"/>
            <a:ext cx="392909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14942" y="785794"/>
            <a:ext cx="3071834" cy="535785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Каждый народ выражал свое понимание красоты человека, прежде всего, через костюм. Слово «костюм» - французского происхождения и означает – «обычай».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10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71480"/>
            <a:ext cx="392909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14942" y="642918"/>
            <a:ext cx="3000396" cy="5500726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</a:rPr>
              <a:t>В качестве зимней одежды служила шуба. Бедные люди шили шубы из овчины или зайца, дворяне и знать носили шубы из соболя, куницы или лисы. Зимняя одежда была длинная, дорогие шубы дополнительно украшались бархатом, парчой золотым шитьем.</a:t>
            </a:r>
          </a:p>
          <a:p>
            <a:pPr algn="l"/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E:\Фото для презентаций\шубки\IMG_1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28604"/>
            <a:ext cx="414340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6380" y="1000108"/>
            <a:ext cx="3214710" cy="514353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Кому не знаком сарафан и кокошник? Современная русская народная одежда – это те наряды, неотъемлемыми деталями которых являются национальные мотивы, и общий стиль, в котором они выдержаны.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E:\Фото для презентаций\шубки\IMG_10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28604"/>
            <a:ext cx="4024642" cy="600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29190" y="714356"/>
            <a:ext cx="3357586" cy="5929354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</a:rPr>
              <a:t>Яркие краски и разнообразные орнаменты всегда вызывают восторг и интерес у европейцев и представителей других частей света. Не зря «русский стиль» давно уже перекочевал за пределы нашей страны и одежду, выдержанную в этом стиле, можно увидеть во многих странах мира.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10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71480"/>
            <a:ext cx="365316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14942" y="714356"/>
            <a:ext cx="3214710" cy="5786478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800" b="1" dirty="0" smtClean="0">
                <a:solidFill>
                  <a:schemeClr val="bg1"/>
                </a:solidFill>
              </a:rPr>
              <a:t>Если речь заходит о русском стиле в одежде, то это, прежде всего, буйство красок и орнаментов, роскошная меховая отделка, длинные шубки (сарафаны) и многие другие, характерные для народной одежды детали.</a:t>
            </a:r>
          </a:p>
          <a:p>
            <a:endParaRPr lang="ru-RU" dirty="0"/>
          </a:p>
        </p:txBody>
      </p:sp>
      <p:pic>
        <p:nvPicPr>
          <p:cNvPr id="5" name="Рисунок 4" descr="E:\Фото для презентаций\шубки\IMG_10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00042"/>
            <a:ext cx="392909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4" y="928670"/>
            <a:ext cx="3057524" cy="5429288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На руки надевались меховые или вязаные варежки, а головы покрывались платками или круглыми шапочками.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10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500042"/>
            <a:ext cx="385765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72132" y="642918"/>
            <a:ext cx="2643206" cy="585791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Праздничные костюмы создавались мастерицами с особым старанием и передавались по наследству от матери к дочери. Узоры располагали по краю подола, рукавов, ворота, над сгибами рук, вдоль швов и боковых разрезов, как обереги.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E:\Фото для презентаций\шубки\IMG_10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28604"/>
            <a:ext cx="421484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500570"/>
            <a:ext cx="6400800" cy="200026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Женские головные уборы были более разнообразными, чем мужские, но все их разнообразие сводится к нескольким типам: платок, шапка, чепец и девичий венец. Поверх небольших головных уборов повязывали платок, шаль или покрывало.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10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85728"/>
            <a:ext cx="5940425" cy="396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СЮТ\Desktop\ФОН ДЛЯ ПРЕЗЕНТАЦИЙ\Новая папка\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852"/>
            <a:ext cx="9144000" cy="6896852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8572560" cy="4294830"/>
          </a:xfrm>
        </p:spPr>
        <p:txBody>
          <a:bodyPr>
            <a:normAutofit fontScale="70000" lnSpcReduction="20000"/>
          </a:bodyPr>
          <a:lstStyle/>
          <a:p>
            <a:pPr indent="360000" algn="just">
              <a:lnSpc>
                <a:spcPct val="120000"/>
              </a:lnSpc>
              <a:spcBef>
                <a:spcPts val="0"/>
              </a:spcBef>
            </a:pPr>
            <a:r>
              <a:rPr lang="ru-RU" sz="3600" dirty="0" smtClean="0">
                <a:solidFill>
                  <a:schemeClr val="tx1"/>
                </a:solidFill>
              </a:rPr>
              <a:t>Основной задачей данной творческой работы Марина Николаевна считает приобщение обучающихся к лучшим традициям декоративно-прикладного искусства, развитие творческих способностей детей, знакомство с историей русского народного творчества посредством создания стилизованного русского народного костюма.</a:t>
            </a:r>
          </a:p>
          <a:p>
            <a:pPr indent="360000" algn="just">
              <a:lnSpc>
                <a:spcPct val="120000"/>
              </a:lnSpc>
              <a:spcBef>
                <a:spcPts val="0"/>
              </a:spcBef>
            </a:pPr>
            <a:r>
              <a:rPr lang="ru-RU" sz="3600" dirty="0" smtClean="0">
                <a:solidFill>
                  <a:schemeClr val="tx1"/>
                </a:solidFill>
              </a:rPr>
              <a:t>Русская народная одежда – это целая историческая эпоха, которая включает в себя русский дух самобытности. Это направление имеет очень сильную историческую основу. В современном мире русский народный стиль растворяется в модных тенденциях, но не теряет своей сущности.</a:t>
            </a:r>
          </a:p>
          <a:p>
            <a:pPr algn="just"/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143240" y="4429108"/>
            <a:ext cx="4857784" cy="2428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11760" y="4581128"/>
            <a:ext cx="6429420" cy="2071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500" dirty="0" smtClean="0"/>
              <a:t>Русский народный образ не подвластен моде, традиционно у каждой вещи есть свое название и значение. Чтобы иметь будущее, нам нужно знать и любить славную историю своего Отечества.</a:t>
            </a: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14942" y="642918"/>
            <a:ext cx="3071834" cy="5643602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Одной из самых ярких особенностей этой одежды является </a:t>
            </a:r>
            <a:r>
              <a:rPr lang="ru-RU" b="1" dirty="0" err="1" smtClean="0">
                <a:solidFill>
                  <a:schemeClr val="bg1"/>
                </a:solidFill>
              </a:rPr>
              <a:t>многослойность</a:t>
            </a:r>
            <a:r>
              <a:rPr lang="ru-RU" b="1" dirty="0" smtClean="0">
                <a:solidFill>
                  <a:schemeClr val="bg1"/>
                </a:solidFill>
              </a:rPr>
              <a:t>. Суровые климатические условия России способствовали тому, что люди надевали на себя сразу несколько слоев разной одежды.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10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28604"/>
            <a:ext cx="407196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2066" y="500042"/>
            <a:ext cx="3214710" cy="5929354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В русском народном костюме женскому головному убору уделялось особое внимание. По нему можно было узнать не только, из какой местности владелица, но и каков ее возраст, семейное положение и социальная принадлежность.</a:t>
            </a:r>
          </a:p>
          <a:p>
            <a:endParaRPr lang="ru-RU" dirty="0"/>
          </a:p>
        </p:txBody>
      </p:sp>
      <p:pic>
        <p:nvPicPr>
          <p:cNvPr id="5" name="Рисунок 4" descr="E:\Фото для презентаций\шубки\IMG_11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500042"/>
            <a:ext cx="3730625" cy="559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57818" y="500042"/>
            <a:ext cx="3071834" cy="607223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bg1"/>
                </a:solidFill>
              </a:rPr>
              <a:t>Среди предметов и деталей, которые характерны для русской народной одежды, можно отметить парчовую отделку, богатую вышивку, меховой полушубок, расписной платок, кокошник.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11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28604"/>
            <a:ext cx="4071966" cy="592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214818"/>
            <a:ext cx="6400800" cy="235745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Прекрасное в русском народном костюме проявляется в его способности преображать человека – делать его красивым, а также в удобстве, экономичности, целесообразности, гармоничности, красоте силуэта и в вырастающих на основе всего этого декоративном великолепии.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E:\Фото для презентаций\шубки\IMG_11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428604"/>
            <a:ext cx="585791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57818" y="642918"/>
            <a:ext cx="3000396" cy="592935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Разумеется, в ходе истории русский народный костюм менялся. Однако философия оставалась неизменной: простота, практичность и тепло в сочетании с… красотой! Свои скромные одежды украшали, как могли, даже самые небогатые крестьянки.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E:\Фото для презентаций\шубки\IMG_11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571480"/>
            <a:ext cx="407196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6380" y="714356"/>
            <a:ext cx="2928958" cy="550072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Кроме платков, лучший головной убор в русском этническом стиле – меховая шапочка. Классический круглый объемный головной убор украсит любую девушку!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E:\Фото для презентаций\шубки\IMG_11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642918"/>
            <a:ext cx="3772535" cy="565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4" y="571480"/>
            <a:ext cx="3143272" cy="5643602"/>
          </a:xfrm>
        </p:spPr>
        <p:txBody>
          <a:bodyPr>
            <a:normAutofit fontScale="925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Красота русского народного костюма доставляет людям радость, пробуждает в них художников, учит чувствовать и понимать красоту, творить сообразно ее законам.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E:\Фото для презентаций\шубки\IMG_11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28604"/>
            <a:ext cx="3913505" cy="587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4" y="357166"/>
            <a:ext cx="3357586" cy="635798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Ф.М. Достоевский писал: «Многое меняется – сердце остается одно». Как бы ни менялась жизнь под воздействием технического прогресса, что бы ни диктовала капризная мода, сердце русского человека остается верным национальным традициям. Каждый костюм, в который вложены частичка души русской, имеет яркую и неповторимую индивидуальность.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E:\Фото для презентаций\шубки\IMG_11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00042"/>
            <a:ext cx="400052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28" y="928670"/>
            <a:ext cx="3643338" cy="5357850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Русская народная одежда – яркая, красочная, радостная, очень характерная, является важнейшим элементом культуры и творчества. Она узнаваема с первого взгляда, потому что знакома с детства по десяткам картин знаменитых отечественных художников, по произведениям Пушкина и Есенина, по русским народным сказкам.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E:\Фото для презентаций\шубки\IMG_11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28604"/>
            <a:ext cx="407196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4714884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Многие предметы одежды с элементами старорусского направления можно увидеть не только на подиуме, но и в повседневной жизни.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12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28604"/>
            <a:ext cx="592935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6380" y="642918"/>
            <a:ext cx="3143272" cy="5857916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2800" b="1" dirty="0" smtClean="0">
                <a:solidFill>
                  <a:schemeClr val="bg1"/>
                </a:solidFill>
              </a:rPr>
              <a:t>Многолетние традиции в укладе жизни и обрядах накладывают определенный отпечаток на одежду, обувь, головные уборы и аксессуары у каждого народа. В результате создается уникальный, очень узнаваемый стиль, по которому легко определить его принадлежность к той или иной национальности.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E:\Фото для презентаций\шубки\IMG_1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571480"/>
            <a:ext cx="392909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2066" y="714356"/>
            <a:ext cx="3357586" cy="592935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Растительный узор, птицы, животные, древнерусские узоры – самые популярные и наиболее часто используемые примеры украшения одежды. Орнаментальные фигуры вышивались золотыми и серебряными нитями, украшались яркими лентами, бусинами, разноцветными камнями, шнуровкой, кружевом или тесьмой.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E:\Фото для презентаций\шубки\IMG_12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28604"/>
            <a:ext cx="407196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6380" y="714356"/>
            <a:ext cx="2786082" cy="5500726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Нарядная девичья </a:t>
            </a:r>
            <a:r>
              <a:rPr lang="ru-RU" b="1" dirty="0" err="1" smtClean="0">
                <a:solidFill>
                  <a:schemeClr val="bg1"/>
                </a:solidFill>
              </a:rPr>
              <a:t>коруна</a:t>
            </a:r>
            <a:r>
              <a:rPr lang="ru-RU" b="1" dirty="0" smtClean="0">
                <a:solidFill>
                  <a:schemeClr val="bg1"/>
                </a:solidFill>
              </a:rPr>
              <a:t> действительно напоминала старинный царский венец с причудливыми зубцами, которому вторил парчовый </a:t>
            </a:r>
            <a:r>
              <a:rPr lang="ru-RU" b="1" dirty="0" err="1" smtClean="0">
                <a:solidFill>
                  <a:schemeClr val="bg1"/>
                </a:solidFill>
              </a:rPr>
              <a:t>косник</a:t>
            </a:r>
            <a:r>
              <a:rPr lang="ru-RU" b="1" dirty="0" smtClean="0">
                <a:solidFill>
                  <a:schemeClr val="bg1"/>
                </a:solidFill>
              </a:rPr>
              <a:t>, также отделанный жемчугом и шитьем.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E:\Фото для презентаций\шубки\IMG_12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00042"/>
            <a:ext cx="392909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14942" y="857232"/>
            <a:ext cx="3000396" cy="542928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Что еще дополняло основной костюм? С богатой юбкой надевали для тепла парчовую душегрею, собранную на спине красивыми складками, называлась «</a:t>
            </a:r>
            <a:r>
              <a:rPr lang="ru-RU" b="1" dirty="0" err="1" smtClean="0">
                <a:solidFill>
                  <a:schemeClr val="bg1"/>
                </a:solidFill>
              </a:rPr>
              <a:t>епанечка</a:t>
            </a:r>
            <a:r>
              <a:rPr lang="ru-RU" b="1" dirty="0" smtClean="0">
                <a:solidFill>
                  <a:schemeClr val="bg1"/>
                </a:solidFill>
              </a:rPr>
              <a:t>».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E:\Фото для презентаций\шубки\IMG_12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28604"/>
            <a:ext cx="407196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4" y="642918"/>
            <a:ext cx="3286148" cy="592935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Женские головные уборы: кокошники, кики, сороки, повойники были самой невиданной формы. Великолепны праздничные шапочки, расшитые золотой нитью и речным жемчугом (до 18 века Русь им была очень богата). Своей формой они походили на распушившуюся курочку, но кое-где имели иные очертания.</a:t>
            </a:r>
          </a:p>
          <a:p>
            <a:endParaRPr lang="ru-RU" dirty="0"/>
          </a:p>
        </p:txBody>
      </p:sp>
      <p:pic>
        <p:nvPicPr>
          <p:cNvPr id="5" name="Рисунок 4" descr="E:\Фото для презентаций\шубки\IMG_12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642918"/>
            <a:ext cx="364333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9256" y="714356"/>
            <a:ext cx="3071834" cy="535785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Сегодня многие из этих и других, свойственных русско-народному стилю предметов одежды, вышли из моды. Однако современные модельеры в последние годы все более активно возрождают старинные русские традиции, создавая целые коллекции одежды для женщин, выдержанные в </a:t>
            </a:r>
            <a:r>
              <a:rPr lang="ru-RU" b="1" dirty="0" err="1" smtClean="0">
                <a:solidFill>
                  <a:schemeClr val="bg1"/>
                </a:solidFill>
              </a:rPr>
              <a:t>этническо-фольклорной</a:t>
            </a:r>
            <a:r>
              <a:rPr lang="ru-RU" b="1" dirty="0" smtClean="0">
                <a:solidFill>
                  <a:schemeClr val="bg1"/>
                </a:solidFill>
              </a:rPr>
              <a:t> стилистике.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12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500042"/>
            <a:ext cx="407196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786322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Современные дизайнеры по-своему видят русскую народную одежду и создают свои коллекции, исходя из этого видения. Если речь заходит о верхней одежде в русском стиле, то это, прежде всего, меховые дубленки, шубки, платки, шапки и валенки.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12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57166"/>
            <a:ext cx="614366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786322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Для создания образа в стиле русской народной одежды совсем необязательно полностью одеваться в традиционную русскую одежду. Достаточно будет одного предмета, например, сарафана, меховой жилетки или широкой  длинной юбки.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09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57166"/>
            <a:ext cx="65722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ЮТ\Desktop\ФОН ДЛЯ ПРЕЗЕНТАЦИЙ\Новая папка\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852"/>
            <a:ext cx="9144000" cy="68968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3386160"/>
          </a:xfrm>
        </p:spPr>
        <p:txBody>
          <a:bodyPr>
            <a:norm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85728"/>
            <a:ext cx="8247290" cy="3431304"/>
          </a:xfrm>
        </p:spPr>
        <p:txBody>
          <a:bodyPr>
            <a:noAutofit/>
          </a:bodyPr>
          <a:lstStyle/>
          <a:p>
            <a:pPr indent="360000" algn="just"/>
            <a:r>
              <a:rPr lang="ru-RU" sz="2600" dirty="0" smtClean="0">
                <a:solidFill>
                  <a:schemeClr val="tx1"/>
                </a:solidFill>
              </a:rPr>
              <a:t>Чем ближе знакомишься со стилизованной коллекцией русской народной одежды «Русская краса», изготовленной руками обучающихся творческого объединения «Конструирование и моделирование одежды. Театр моды» под руководством педагога Марины Николаевны Поляковой, тем больше проникаешься колдовской силой народного костюма, которая исходит, видимо, от его прямой связи с обычаями, образом жизни, обрядами, с древнейшими истоками русской культуры. </a:t>
            </a:r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699792" y="4221088"/>
            <a:ext cx="5976664" cy="244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3600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600" noProof="0" dirty="0" smtClean="0"/>
              <a:t>Русский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народный костюм представляется образной летописью жизни наших предков, которая языком цвета, формы, орнамента раскрывает многие сокровенные тайны и законы совершенства народного искусства.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ЮТ\Desktop\ФОН ДЛЯ ПРЕЗЕНТАЦИЙ\Новая папка\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852"/>
            <a:ext cx="9144000" cy="68968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3386160"/>
          </a:xfrm>
        </p:spPr>
        <p:txBody>
          <a:bodyPr>
            <a:norm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85728"/>
            <a:ext cx="8247290" cy="4655440"/>
          </a:xfrm>
        </p:spPr>
        <p:txBody>
          <a:bodyPr>
            <a:noAutofit/>
          </a:bodyPr>
          <a:lstStyle/>
          <a:p>
            <a:pPr indent="360000"/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0000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Список использованных источников</a:t>
            </a:r>
          </a:p>
          <a:p>
            <a:pPr indent="360000"/>
            <a:endParaRPr lang="ru-RU" sz="2600" dirty="0" smtClean="0">
              <a:solidFill>
                <a:schemeClr val="tx1"/>
              </a:solidFill>
            </a:endParaRPr>
          </a:p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www.family-history.ru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Интернет-портал по истории и генеалогии.</a:t>
            </a:r>
          </a:p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n-US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</a:t>
            </a:r>
            <a:r>
              <a:rPr lang="ru-RU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en-US" sz="24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livemaster</a:t>
            </a:r>
            <a:r>
              <a:rPr lang="ru-RU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en-US" sz="24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ru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Ярмарка мастеров. Статья «Русский национальный костюм – живая сила красоты».</a:t>
            </a:r>
          </a:p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www.thingshistory.com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Энциклопедия вещей: история вещей, изобретений, открытий. История костюма.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699792" y="4221088"/>
            <a:ext cx="5976664" cy="244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3600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28" y="1714488"/>
            <a:ext cx="3357586" cy="4214842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На Руси первые плетеные кружева появились в 13 веке. В Европе только в 16 веке.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10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500042"/>
            <a:ext cx="400052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28" y="571480"/>
            <a:ext cx="3500462" cy="5929354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</a:rPr>
              <a:t>Позже, вместе с модой на европейское платье при Петре </a:t>
            </a:r>
            <a:r>
              <a:rPr lang="en-US" sz="2400" b="1" dirty="0" smtClean="0">
                <a:solidFill>
                  <a:schemeClr val="bg1"/>
                </a:solidFill>
              </a:rPr>
              <a:t>I</a:t>
            </a:r>
            <a:r>
              <a:rPr lang="ru-RU" sz="2400" b="1" dirty="0" smtClean="0">
                <a:solidFill>
                  <a:schemeClr val="bg1"/>
                </a:solidFill>
              </a:rPr>
              <a:t>, в Россию начали приходить заморские кружева. Но русские рукодельницы обогатили иноземные узоры мотивами русской вышивки настолько, что плетеное кружево вошло в историю мировой культуры под названием русского.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10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500042"/>
            <a:ext cx="385765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28" y="785794"/>
            <a:ext cx="3286148" cy="5286412"/>
          </a:xfrm>
        </p:spPr>
        <p:txBody>
          <a:bodyPr>
            <a:normAutofit fontScale="925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Русский стиль в одежде – богатство и роскошь русских традиций. Этническая одежда включает в себя богатый перечень национальных направлений.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10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642918"/>
            <a:ext cx="3571900" cy="544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2066" y="642918"/>
            <a:ext cx="3214710" cy="5857916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</a:rPr>
              <a:t>Русская народная одежда отличается высокой художественностью и разнообразием. Мастерство, с которым женщины пряли, ткали, вышивали, сохраняя вековые традиции, удивляют всех, кто хотя бы раз соприкоснулся с народным костюмом.</a:t>
            </a:r>
          </a:p>
          <a:p>
            <a:endParaRPr lang="ru-RU" dirty="0"/>
          </a:p>
        </p:txBody>
      </p:sp>
      <p:pic>
        <p:nvPicPr>
          <p:cNvPr id="5" name="Рисунок 4" descr="E:\Фото для презентаций\шубки\IMG_10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571480"/>
            <a:ext cx="392909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28" y="714356"/>
            <a:ext cx="3286148" cy="571504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Головной убор и верхняя часть костюма связаны с образом неба, поэтому в узорах этой части одежды обращались к солнцу, звездам, птицам. Детали украшений, спускающиеся с головных уборов, символизировали снег или дождь. В узорах, вышивках и расцветках господствует образ плодородной земли.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09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00042"/>
            <a:ext cx="371477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СЮТ\Desktop\ФОН ДЛЯ ПРЕЗЕНТАЦИЙ\Новая папка\wooden-planks-and-nails-5-hd-pictures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14942" y="642918"/>
            <a:ext cx="3143272" cy="607223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Многообразие ярких красок, необычные фасоны платьев, удивительные головные уборы и прочие эффектные элементы русского народного костюма привлекали внимание иноземцев и вызывали неподдельное восхищение и восторг.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E:\Фото для презентаций\шубки\IMG_09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571480"/>
            <a:ext cx="378621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1461</Words>
  <Application>Microsoft Office PowerPoint</Application>
  <PresentationFormat>Экран (4:3)</PresentationFormat>
  <Paragraphs>64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2018-01-29T08:30:33Z</dcterms:created>
  <dcterms:modified xsi:type="dcterms:W3CDTF">2018-03-15T07:09:35Z</dcterms:modified>
</cp:coreProperties>
</file>