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1D8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96236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322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89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8607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941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38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79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1952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56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080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29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62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33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08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045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246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17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78119A-CD0C-4CE0-8A6E-B8EBF6EA0058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032FFD-69B8-448C-B7D1-BBF79D779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77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583" y="331306"/>
            <a:ext cx="1114507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«ЦЕНТР ДОПОЛНИТЕЛЬНОГО ОБРАЗОВАНИЯ»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БАЛАКОВО САРАТОВСКОЙ ОБЛАСТИ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bat" pitchFamily="2" charset="0"/>
                <a:cs typeface="Times New Roman" pitchFamily="18" charset="0"/>
              </a:rPr>
              <a:t>Презентация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bat" pitchFamily="2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Arbat" pitchFamily="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Arbat" pitchFamily="2" charset="0"/>
                <a:cs typeface="Aharoni" pitchFamily="2" charset="-79"/>
              </a:rPr>
              <a:t>Изготовление  кукол  НЕРАЗЛУЧНИКИ </a:t>
            </a:r>
            <a:br>
              <a:rPr lang="ru-RU" sz="3200" b="1" dirty="0" smtClean="0">
                <a:solidFill>
                  <a:srgbClr val="000099"/>
                </a:solidFill>
                <a:latin typeface="Arbat" pitchFamily="2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000099"/>
                </a:solidFill>
                <a:latin typeface="Arbat" pitchFamily="2" charset="0"/>
                <a:cs typeface="Aharoni" pitchFamily="2" charset="-79"/>
              </a:rPr>
              <a:t>для  коллекции  «</a:t>
            </a:r>
            <a:r>
              <a:rPr lang="ru-RU" sz="3200" b="1" dirty="0" err="1" smtClean="0">
                <a:solidFill>
                  <a:srgbClr val="000099"/>
                </a:solidFill>
                <a:latin typeface="Arbat" pitchFamily="2" charset="0"/>
                <a:cs typeface="Aharoni" pitchFamily="2" charset="-79"/>
              </a:rPr>
              <a:t>Славяночки</a:t>
            </a:r>
            <a:r>
              <a:rPr lang="ru-RU" sz="3200" b="1" dirty="0" smtClean="0">
                <a:solidFill>
                  <a:srgbClr val="000099"/>
                </a:solidFill>
                <a:latin typeface="Arbat" pitchFamily="2" charset="0"/>
                <a:cs typeface="Aharoni" pitchFamily="2" charset="-79"/>
              </a:rPr>
              <a:t>»</a:t>
            </a:r>
            <a:br>
              <a:rPr lang="ru-RU" sz="3200" b="1" dirty="0" smtClean="0">
                <a:solidFill>
                  <a:srgbClr val="000099"/>
                </a:solidFill>
                <a:latin typeface="Arbat" pitchFamily="2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000099"/>
                </a:solidFill>
                <a:latin typeface="Arbat" pitchFamily="2" charset="0"/>
                <a:cs typeface="Aharoni" pitchFamily="2" charset="-79"/>
              </a:rPr>
              <a:t>театра  моды «Интрига»</a:t>
            </a:r>
            <a:r>
              <a:rPr lang="ru-RU" sz="28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bat" pitchFamily="2" charset="0"/>
                <a:cs typeface="Aharoni" pitchFamily="2" charset="-79"/>
              </a:rPr>
              <a:t>Автор презентации:</a:t>
            </a:r>
            <a:br>
              <a:rPr lang="ru-RU" sz="2400" b="1" dirty="0" smtClean="0">
                <a:solidFill>
                  <a:srgbClr val="C0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bat" pitchFamily="2" charset="0"/>
                <a:cs typeface="Aharoni" pitchFamily="2" charset="-79"/>
              </a:rPr>
              <a:t>педагог  дополнительного образования МАУДО ЦДО</a:t>
            </a:r>
            <a:br>
              <a:rPr lang="ru-RU" sz="2400" b="1" dirty="0" smtClean="0">
                <a:solidFill>
                  <a:srgbClr val="C0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bat" pitchFamily="2" charset="0"/>
                <a:cs typeface="Aharoni" pitchFamily="2" charset="-79"/>
              </a:rPr>
              <a:t>Полякова  Марина  Николаевна</a:t>
            </a:r>
            <a:br>
              <a:rPr lang="ru-RU" sz="2400" b="1" dirty="0" smtClean="0">
                <a:solidFill>
                  <a:srgbClr val="C0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bat" pitchFamily="2" charset="0"/>
                <a:cs typeface="Aharoni" pitchFamily="2" charset="-79"/>
              </a:rPr>
              <a:t>Творческое объединение «Конструирование и моделирование одежды (Театр моды «Интрига»)»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bat" pitchFamily="2" charset="0"/>
              <a:cs typeface="Aharoni" pitchFamily="2" charset="-79"/>
            </a:endParaRP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</a:br>
            <a:r>
              <a:rPr lang="ru-RU" b="1" dirty="0" smtClean="0">
                <a:latin typeface="Arbat" pitchFamily="2" charset="0"/>
                <a:cs typeface="Aharoni" pitchFamily="2" charset="-79"/>
              </a:rPr>
              <a:t>Балаково –2019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3712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7" y="194012"/>
            <a:ext cx="2390314" cy="521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41376" y="685800"/>
            <a:ext cx="9217151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Одевание  тесьмы </a:t>
            </a:r>
            <a:b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  платочка</a:t>
            </a:r>
            <a:endParaRPr lang="ru-RU" sz="36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6404113" cy="331118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Лоб  Куклы  оборачивают тесьмой</a:t>
            </a:r>
          </a:p>
          <a:p>
            <a:r>
              <a:rPr lang="ru-RU" sz="3200" dirty="0" smtClean="0"/>
              <a:t>Затем  Одевают  аккуратный платочек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7496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7" y="1537251"/>
            <a:ext cx="2618125" cy="399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2549" y="238538"/>
            <a:ext cx="9809921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Одевание куклы  жениха</a:t>
            </a:r>
            <a:endParaRPr lang="ru-RU" sz="36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97835" y="1603514"/>
            <a:ext cx="5648739" cy="3585542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ткань  для  рубахи  Скручивается  в трубочку </a:t>
            </a:r>
          </a:p>
          <a:p>
            <a:r>
              <a:rPr lang="ru-RU" sz="2800" dirty="0" smtClean="0"/>
              <a:t>В  центре  прорезается  круглая  горловина</a:t>
            </a:r>
          </a:p>
          <a:p>
            <a:r>
              <a:rPr lang="ru-RU" sz="2800" dirty="0" smtClean="0"/>
              <a:t>Ткань  Одевается  через  голову  и перевязывается  нитью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141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5" y="473540"/>
            <a:ext cx="3366052" cy="469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330" y="924340"/>
            <a:ext cx="6559827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Изготовление сапог</a:t>
            </a:r>
            <a:endParaRPr lang="ru-RU" sz="36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83366" y="2146853"/>
            <a:ext cx="5569226" cy="30422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Складываем  пополам  и заправляем  </a:t>
            </a:r>
            <a:r>
              <a:rPr lang="ru-RU" sz="2800" dirty="0" smtClean="0"/>
              <a:t>черную </a:t>
            </a:r>
            <a:r>
              <a:rPr lang="ru-RU" sz="2800" dirty="0" smtClean="0"/>
              <a:t>ткань</a:t>
            </a:r>
          </a:p>
          <a:p>
            <a:r>
              <a:rPr lang="ru-RU" sz="2800" dirty="0" smtClean="0"/>
              <a:t>Оборачиваем  Сапоги  нитями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84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42" y="251792"/>
            <a:ext cx="2460099" cy="516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583" y="218166"/>
            <a:ext cx="4585251" cy="18377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Изготовление</a:t>
            </a:r>
            <a:br>
              <a:rPr lang="ru-RU" sz="32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шапки</a:t>
            </a:r>
            <a:endParaRPr lang="ru-RU" sz="32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59295" y="1864613"/>
            <a:ext cx="4297017" cy="3311189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Складываем  шерстяные нити</a:t>
            </a:r>
          </a:p>
          <a:p>
            <a:r>
              <a:rPr lang="ru-RU" sz="2400" dirty="0" smtClean="0"/>
              <a:t>Крепим  волосы  к  голове куклы</a:t>
            </a:r>
          </a:p>
          <a:p>
            <a:r>
              <a:rPr lang="ru-RU" sz="2400" dirty="0" smtClean="0"/>
              <a:t>Наматываем  черную  ткань на Волосы</a:t>
            </a:r>
          </a:p>
          <a:p>
            <a:r>
              <a:rPr lang="ru-RU" sz="2400" dirty="0" smtClean="0"/>
              <a:t>Закрепляем  шапку  нитями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84" y="1864614"/>
            <a:ext cx="3852672" cy="223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181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6" y="1558243"/>
            <a:ext cx="5839438" cy="375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38100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Соединение неразлучников</a:t>
            </a:r>
            <a:endParaRPr lang="ru-RU" sz="40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00269" y="1762539"/>
            <a:ext cx="4933122" cy="32674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Прикрепить  красную  ленту к  расставленным </a:t>
            </a:r>
            <a:r>
              <a:rPr lang="ru-RU" sz="2800" dirty="0" smtClean="0"/>
              <a:t>                      в сторону  </a:t>
            </a:r>
            <a:r>
              <a:rPr lang="ru-RU" sz="2800" dirty="0" smtClean="0"/>
              <a:t>рукам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568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45" y="2082640"/>
            <a:ext cx="2661120" cy="240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9297" y="32799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Неразлучники  на  свадьбу</a:t>
            </a:r>
            <a:endParaRPr lang="ru-RU" sz="40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38809" y="1732092"/>
            <a:ext cx="4548809" cy="33111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  </a:t>
            </a:r>
            <a:r>
              <a:rPr lang="ru-RU" sz="2800" dirty="0" smtClean="0"/>
              <a:t>куклам </a:t>
            </a:r>
            <a:r>
              <a:rPr lang="ru-RU" sz="2800" dirty="0" smtClean="0"/>
              <a:t> крепят  </a:t>
            </a:r>
            <a:r>
              <a:rPr lang="ru-RU" sz="2800" dirty="0" smtClean="0"/>
              <a:t>крылья  </a:t>
            </a:r>
            <a:r>
              <a:rPr lang="ru-RU" sz="2800" dirty="0" smtClean="0"/>
              <a:t>и  </a:t>
            </a:r>
            <a:r>
              <a:rPr lang="ru-RU" sz="2800" dirty="0" smtClean="0"/>
              <a:t>Соединяют  близко  друг </a:t>
            </a:r>
            <a:r>
              <a:rPr lang="ru-RU" sz="2800" dirty="0" smtClean="0"/>
              <a:t> к  </a:t>
            </a:r>
            <a:r>
              <a:rPr lang="ru-RU" sz="2800" dirty="0" smtClean="0"/>
              <a:t>другу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4" y="1431233"/>
            <a:ext cx="2613556" cy="367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551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4" y="1629487"/>
            <a:ext cx="3592780" cy="372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818" y="394252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Неразлучники </a:t>
            </a:r>
            <a:br>
              <a:rPr lang="ru-RU" sz="40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на  рождение детей</a:t>
            </a:r>
            <a:endParaRPr lang="ru-RU" sz="40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56860" y="1824857"/>
            <a:ext cx="5754757" cy="331118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  палочку  между  Куклами вешают  фигурки  детей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805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44" y="1930280"/>
            <a:ext cx="4048125" cy="332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2062" y="381000"/>
            <a:ext cx="10396882" cy="115196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Материалы  необходимые</a:t>
            </a:r>
            <a:br>
              <a:rPr lang="ru-RU" sz="28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для  изготовления  кукол   НЕРАЗЛУЧНИКИ</a:t>
            </a:r>
            <a:endParaRPr lang="ru-RU" sz="28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43609" y="2023640"/>
            <a:ext cx="4774096" cy="3311189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деревянная  палочка</a:t>
            </a:r>
          </a:p>
          <a:p>
            <a:r>
              <a:rPr lang="ru-RU" sz="2400" dirty="0" smtClean="0"/>
              <a:t>Красная  натуральная  ткань</a:t>
            </a:r>
          </a:p>
          <a:p>
            <a:r>
              <a:rPr lang="ru-RU" sz="2400" dirty="0" smtClean="0"/>
              <a:t>Белая  ткань  для  голов  и  рук кукол</a:t>
            </a:r>
          </a:p>
          <a:p>
            <a:r>
              <a:rPr lang="ru-RU" sz="2400" dirty="0" smtClean="0"/>
              <a:t>Яркая  ткань  для  рубахи  и </a:t>
            </a:r>
            <a:r>
              <a:rPr lang="ru-RU" sz="2400" dirty="0" smtClean="0"/>
              <a:t>юбочки</a:t>
            </a:r>
          </a:p>
          <a:p>
            <a:r>
              <a:rPr lang="ru-RU" sz="2400" dirty="0" smtClean="0"/>
              <a:t>Нити,  Тесьма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864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6" y="2248583"/>
            <a:ext cx="3157728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809" y="394253"/>
            <a:ext cx="10396882" cy="124901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bat" pitchFamily="2" charset="0"/>
              </a:rPr>
              <a:t>Изготовление кистей  рук будущих  Кукол</a:t>
            </a:r>
            <a:endParaRPr lang="ru-RU" sz="4000" b="1" dirty="0">
              <a:solidFill>
                <a:srgbClr val="0070C0"/>
              </a:solidFill>
              <a:latin typeface="Arbat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67963" y="1904370"/>
            <a:ext cx="4294367" cy="3025439"/>
          </a:xfrm>
        </p:spPr>
        <p:txBody>
          <a:bodyPr/>
          <a:lstStyle/>
          <a:p>
            <a:r>
              <a:rPr lang="ru-RU" sz="2800" dirty="0" smtClean="0"/>
              <a:t>Обмотать  белой тканью  (6 см </a:t>
            </a:r>
            <a:r>
              <a:rPr lang="ru-RU" sz="2800" dirty="0" smtClean="0">
                <a:sym typeface="Symbol"/>
              </a:rPr>
              <a:t> </a:t>
            </a:r>
            <a:r>
              <a:rPr lang="ru-RU" sz="2800" dirty="0" smtClean="0"/>
              <a:t>6 </a:t>
            </a:r>
            <a:r>
              <a:rPr lang="ru-RU" sz="2800" dirty="0" smtClean="0"/>
              <a:t>см) деревянную  палочку</a:t>
            </a:r>
          </a:p>
          <a:p>
            <a:r>
              <a:rPr lang="ru-RU" sz="2800" dirty="0" smtClean="0"/>
              <a:t>концы  палочки перевязать  </a:t>
            </a:r>
            <a:r>
              <a:rPr lang="ru-RU" sz="2800" dirty="0" smtClean="0"/>
              <a:t>нитками</a:t>
            </a:r>
            <a:endParaRPr lang="ru-RU" sz="2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92668" y="2225574"/>
            <a:ext cx="3524904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60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21" y="1983883"/>
            <a:ext cx="5157217" cy="313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5314" y="42075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Изготовление рук</a:t>
            </a:r>
            <a:b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будущих  кукол</a:t>
            </a:r>
            <a:endParaRPr lang="ru-RU" sz="36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76130" y="1877866"/>
            <a:ext cx="4403035" cy="33111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Намотать  красную  ленту  на  палочку</a:t>
            </a:r>
          </a:p>
          <a:p>
            <a:r>
              <a:rPr lang="ru-RU" sz="2800" dirty="0" smtClean="0"/>
              <a:t>закрепить  при  помощи нити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56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06" y="2156161"/>
            <a:ext cx="5664846" cy="289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8566" y="40750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Изготовление тела </a:t>
            </a:r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будущей  </a:t>
            </a:r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куклы</a:t>
            </a:r>
            <a:endParaRPr lang="ru-RU" sz="36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84582" y="1917623"/>
            <a:ext cx="4403035" cy="33111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Свернуть  красную  ткань трубочкой</a:t>
            </a:r>
          </a:p>
          <a:p>
            <a:r>
              <a:rPr lang="ru-RU" sz="2800" dirty="0" smtClean="0"/>
              <a:t>В  центре  намотать белую  ткань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880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75318" y="2328068"/>
            <a:ext cx="1704975" cy="409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5557" y="68580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Формирование головы</a:t>
            </a:r>
            <a:br>
              <a:rPr lang="ru-RU" sz="40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будущей  куклы</a:t>
            </a:r>
            <a:endParaRPr lang="ru-RU" sz="40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58078" y="1997137"/>
            <a:ext cx="5502965" cy="29459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 центре  Белую  ткань  перевязать  ниткой</a:t>
            </a:r>
          </a:p>
          <a:p>
            <a:r>
              <a:rPr lang="ru-RU" sz="2800" dirty="0" smtClean="0"/>
              <a:t>Сформировать  голову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4"/>
          <a:stretch/>
        </p:blipFill>
        <p:spPr>
          <a:xfrm>
            <a:off x="6454085" y="1987602"/>
            <a:ext cx="3743099" cy="109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823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85829" y="777107"/>
            <a:ext cx="3096770" cy="519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8566" y="314739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Изготовление второй  куклы</a:t>
            </a:r>
            <a:endParaRPr lang="ru-RU" sz="40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97835" y="1718840"/>
            <a:ext cx="5039139" cy="33111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Вторая  кукла изготавливается  аналогично  первой,  но  делается  более  крупной </a:t>
            </a:r>
          </a:p>
        </p:txBody>
      </p:sp>
    </p:spTree>
    <p:extLst>
      <p:ext uri="{BB962C8B-B14F-4D97-AF65-F5344CB8AC3E}">
        <p14:creationId xmlns="" xmlns:p14="http://schemas.microsoft.com/office/powerpoint/2010/main" val="28916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56" y="1515696"/>
            <a:ext cx="2990105" cy="385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420756"/>
            <a:ext cx="10499034" cy="115196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Крепеж  палочки  к  куклам</a:t>
            </a:r>
            <a:endParaRPr lang="ru-RU" sz="40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308652" y="1626074"/>
            <a:ext cx="4734339" cy="331118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Палочку   крепим  под голову  и  фиксируем нитями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4438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0" y="360176"/>
            <a:ext cx="2843264" cy="48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6435" y="447261"/>
            <a:ext cx="634779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Одевание неразлучников</a:t>
            </a:r>
            <a:endParaRPr lang="ru-RU" sz="3600" b="1" dirty="0">
              <a:solidFill>
                <a:srgbClr val="0070C0"/>
              </a:solidFill>
              <a:latin typeface="Arba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58079" y="1824857"/>
            <a:ext cx="5622235" cy="33111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Юбочку  «надевают»  изнанкой наружу  и  вверх  подолом,  а затем  Перевязывают  </a:t>
            </a:r>
            <a:r>
              <a:rPr lang="ru-RU" sz="2800" dirty="0" smtClean="0"/>
              <a:t>нитью  </a:t>
            </a:r>
            <a:r>
              <a:rPr lang="ru-RU" sz="2800" dirty="0" smtClean="0"/>
              <a:t>и выворачивают</a:t>
            </a:r>
          </a:p>
          <a:p>
            <a:r>
              <a:rPr lang="ru-RU" sz="2800" dirty="0" smtClean="0"/>
              <a:t>Поверх  юбочки  при  помощи нити  закрепляют  передник</a:t>
            </a:r>
          </a:p>
        </p:txBody>
      </p:sp>
    </p:spTree>
    <p:extLst>
      <p:ext uri="{BB962C8B-B14F-4D97-AF65-F5344CB8AC3E}">
        <p14:creationId xmlns="" xmlns:p14="http://schemas.microsoft.com/office/powerpoint/2010/main" val="24885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174</TotalTime>
  <Words>218</Words>
  <Application>Microsoft Office PowerPoint</Application>
  <PresentationFormat>Произвольный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Главное мероприятие</vt:lpstr>
      <vt:lpstr>Слайд 1</vt:lpstr>
      <vt:lpstr>Материалы  необходимые для  изготовления  кукол   НЕРАЗЛУЧНИКИ</vt:lpstr>
      <vt:lpstr>Изготовление кистей  рук будущих  Кукол</vt:lpstr>
      <vt:lpstr>Изготовление рук будущих  кукол</vt:lpstr>
      <vt:lpstr>Изготовление тела  будущей  куклы</vt:lpstr>
      <vt:lpstr>Формирование головы будущей  куклы</vt:lpstr>
      <vt:lpstr>Изготовление второй  куклы</vt:lpstr>
      <vt:lpstr>Крепеж  палочки  к  куклам</vt:lpstr>
      <vt:lpstr>Одевание неразлучников</vt:lpstr>
      <vt:lpstr>Одевание  тесьмы  и  платочка</vt:lpstr>
      <vt:lpstr>Одевание куклы  жениха</vt:lpstr>
      <vt:lpstr>Изготовление сапог</vt:lpstr>
      <vt:lpstr>Изготовление шапки</vt:lpstr>
      <vt:lpstr>Соединение неразлучников</vt:lpstr>
      <vt:lpstr>Неразлучники  на  свадьбу</vt:lpstr>
      <vt:lpstr>Неразлучники  на  рождение детей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Марина</dc:creator>
  <cp:lastModifiedBy>Настя</cp:lastModifiedBy>
  <cp:revision>22</cp:revision>
  <dcterms:created xsi:type="dcterms:W3CDTF">2019-05-05T18:32:51Z</dcterms:created>
  <dcterms:modified xsi:type="dcterms:W3CDTF">2019-07-05T12:41:02Z</dcterms:modified>
</cp:coreProperties>
</file>