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89" r:id="rId7"/>
    <p:sldId id="288" r:id="rId8"/>
    <p:sldId id="291" r:id="rId9"/>
    <p:sldId id="261" r:id="rId10"/>
    <p:sldId id="262" r:id="rId11"/>
    <p:sldId id="263" r:id="rId12"/>
    <p:sldId id="264" r:id="rId13"/>
    <p:sldId id="280" r:id="rId14"/>
    <p:sldId id="267" r:id="rId15"/>
    <p:sldId id="266" r:id="rId16"/>
    <p:sldId id="269" r:id="rId17"/>
    <p:sldId id="281" r:id="rId18"/>
    <p:sldId id="272" r:id="rId19"/>
    <p:sldId id="285" r:id="rId20"/>
    <p:sldId id="268" r:id="rId21"/>
    <p:sldId id="273" r:id="rId22"/>
    <p:sldId id="274" r:id="rId23"/>
    <p:sldId id="284" r:id="rId24"/>
    <p:sldId id="286" r:id="rId25"/>
    <p:sldId id="287" r:id="rId26"/>
    <p:sldId id="275" r:id="rId27"/>
    <p:sldId id="276" r:id="rId28"/>
    <p:sldId id="277" r:id="rId29"/>
    <p:sldId id="292" r:id="rId30"/>
    <p:sldId id="279" r:id="rId31"/>
    <p:sldId id="278" r:id="rId32"/>
    <p:sldId id="294" r:id="rId33"/>
    <p:sldId id="282" r:id="rId34"/>
    <p:sldId id="295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F284-2924-48E8-892B-D536F2F6D2A6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4E2B-1F94-40EC-86B0-9A2160C88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4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МАОУ</a:t>
            </a:r>
            <a:r>
              <a:rPr lang="ru-RU" baseline="0" dirty="0" smtClean="0"/>
              <a:t> ДОД «Центр дополнительного образования детей» города Балаково Саратовской области - </a:t>
            </a:r>
            <a:r>
              <a:rPr lang="en-US" smtClean="0"/>
              <a:t>http://www.cdo-balakovo.ru</a:t>
            </a:r>
            <a:r>
              <a:rPr lang="en-US" baseline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4E2B-1F94-40EC-86B0-9A2160C886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6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4E2B-1F94-40EC-86B0-9A2160C8869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8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A790-F079-4AA6-9C17-1B17F115FE59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lav.olegern.net/viewpage.php?page_id=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5;&#1083;&#1077;&#1085;&#1072;\Music\Krasnyi_sarafan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Русский народный костюм.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  <a:cs typeface="Andalus" pitchFamily="18" charset="-78"/>
              </a:rPr>
              <a:t>Исследовательское занятие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  <a:cs typeface="Andalus" pitchFamily="18" charset="-78"/>
              </a:rPr>
              <a:t>Педагог дополнительного образования «ЦДОД»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  <a:cs typeface="Andalus" pitchFamily="18" charset="-78"/>
              </a:rPr>
              <a:t>г Балаково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  <a:cs typeface="Andalus" pitchFamily="18" charset="-78"/>
              </a:rPr>
              <a:t>Полякова Марина Николаевна</a:t>
            </a:r>
          </a:p>
          <a:p>
            <a:r>
              <a:rPr lang="ru-RU" dirty="0">
                <a:solidFill>
                  <a:srgbClr val="FFC000"/>
                </a:solidFill>
                <a:latin typeface="Monotype Corsiva" pitchFamily="66" charset="0"/>
                <a:cs typeface="Andalus" pitchFamily="18" charset="-78"/>
              </a:rPr>
              <a:t>2014год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520" y="3789040"/>
            <a:ext cx="3888432" cy="2855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60032" y="3787247"/>
            <a:ext cx="3888432" cy="5019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Театр моды «Интрига»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Украшения костюма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50"/>
            <a:ext cx="4500594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Украшения передавались из поколения в поколение. Каждый элемент орнамента имел свое значение и смысл: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Слава божеству! Праздник.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Просьба плодородия.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Благодарность богу за содеянное.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</a:t>
            </a:r>
          </a:p>
          <a:p>
            <a:endParaRPr lang="ru-RU" sz="2200" dirty="0"/>
          </a:p>
        </p:txBody>
      </p:sp>
      <p:pic>
        <p:nvPicPr>
          <p:cNvPr id="6" name="Содержимое 6" descr="сканирование00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285860"/>
            <a:ext cx="4143404" cy="53578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Вышивка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857784" cy="464347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</a:t>
            </a:r>
            <a:r>
              <a:rPr lang="ru-RU" dirty="0" smtClean="0">
                <a:solidFill>
                  <a:srgbClr val="FFC000"/>
                </a:solidFill>
              </a:rPr>
              <a:t>Вышивка – один из распространенных видов народного творчества. Искусство создания на тканях узоров с помощью иглы и нитей, известно с давних времен.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4" descr="IMG_26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214810" y="2071678"/>
            <a:ext cx="5286412" cy="40005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Вышивка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Вышивка не только делала костюм красивее и богаче, но и должна была приносить человеку счастье, оберегать его ото всякого зла и беды, сближать с окружающей природой.</a:t>
            </a:r>
          </a:p>
          <a:p>
            <a:endParaRPr lang="ru-RU" dirty="0"/>
          </a:p>
        </p:txBody>
      </p:sp>
      <p:pic>
        <p:nvPicPr>
          <p:cNvPr id="6146" name="Picture 2" descr="http://t1.gstatic.com/images?q=tbn:ANd9GcSGc-n-2wUOntApOrMptGDEzAYb9KhwUT2ZqfwPODY8QdN61s4&amp;t=1&amp;usg=__C0mUrryyZvwyVrnk79CPMpCCubc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3357586" cy="5072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Большую тайну хранят в себе древние славянские орнаменты.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Русская вышивка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Основными частями женского народного костюма были рубаха, передник или занавеска, сарафан, понева, нагрудник и </a:t>
            </a:r>
            <a:r>
              <a:rPr lang="ru-RU" sz="2800" dirty="0" err="1" smtClean="0">
                <a:solidFill>
                  <a:srgbClr val="FFC000"/>
                </a:solidFill>
              </a:rPr>
              <a:t>шушпан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431" y="1331956"/>
            <a:ext cx="1854445" cy="3512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76" y="2338335"/>
            <a:ext cx="1510520" cy="3181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396" y="3188468"/>
            <a:ext cx="1907704" cy="33123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Рубахи и сарафаны украшались вышивкой. Женские головные уборы: кокошники, кики, сороки, повойники были самой невиданной формы. Очень любили на Руси душегрейки, которые  надевали поверх сарафана и шили из дорогих тканей.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20" descr="сканирование0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357298"/>
            <a:ext cx="7929618" cy="3643338"/>
          </a:xfrm>
          <a:prstGeom prst="rect">
            <a:avLst/>
          </a:prstGeom>
          <a:ln w="38100">
            <a:noFill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solidFill>
                  <a:srgbClr val="FFFF00"/>
                </a:solidFill>
                <a:latin typeface="+mn-lt"/>
              </a:rPr>
              <a:t>Рубаха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714776" cy="4857784"/>
          </a:xfr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Рубаха – основа женского народного костюма, шилась из белого льняного или конопляного полотна. Украшалась вышивкой, оберегавшей женщину от «сглаза». Считалось, чем богаче украшена рубаха, тем счастливее и удачливее ее владелица.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Сарафан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4214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Сарафан одевали поверх рубахи, украшали спереди узорной полосой, тесьмой, 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серебряным кружевом, узорными пуговицами.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85860"/>
            <a:ext cx="3106687" cy="52864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latin typeface="+mn-lt"/>
              </a:rPr>
              <a:t>Епанечка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Епанечка</a:t>
            </a:r>
            <a:r>
              <a:rPr lang="ru-RU" sz="2800" dirty="0" smtClean="0">
                <a:solidFill>
                  <a:srgbClr val="FFC000"/>
                </a:solidFill>
              </a:rPr>
              <a:t> - короткая </a:t>
            </a:r>
            <a:r>
              <a:rPr lang="ru-RU" sz="2800" dirty="0" err="1" smtClean="0">
                <a:solidFill>
                  <a:srgbClr val="FFC000"/>
                </a:solidFill>
              </a:rPr>
              <a:t>клешеная</a:t>
            </a:r>
            <a:r>
              <a:rPr lang="ru-RU" sz="2800" dirty="0" smtClean="0">
                <a:solidFill>
                  <a:srgbClr val="FFC000"/>
                </a:solidFill>
              </a:rPr>
              <a:t> кофточка без рукавов, шилась из парчовой ткани.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  Душегрейка.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Она напоминала маленький сарафанчик и надевалась поверх сарафана, шили ее из дорогих тканей.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060848"/>
            <a:ext cx="2808312" cy="41044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FF00"/>
                </a:solidFill>
                <a:latin typeface="+mn-lt"/>
              </a:rPr>
              <a:t>Понёва</a:t>
            </a:r>
            <a:r>
              <a:rPr lang="ru-RU" sz="4900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ru-RU" sz="4900" dirty="0" smtClean="0">
                <a:solidFill>
                  <a:srgbClr val="FFFF00"/>
                </a:solidFill>
                <a:latin typeface="+mn-lt"/>
              </a:rPr>
            </a:br>
            <a:endParaRPr lang="ru-RU" sz="49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Понева - древняя одежда.  Юбка, состоящая из трех полотнищ шерстяной или полушерстяной ткани, стянутых на талии плетеным узким пояском - гашником; ее носили только замужние женщины.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159255"/>
            <a:ext cx="2128320" cy="3654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08720"/>
            <a:ext cx="2683064" cy="3993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Цели занятия.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1428736"/>
            <a:ext cx="7929618" cy="490063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Познакомится с русским народным костюмом,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 творчеством русского народа, его культурой и традициями.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представления о декоративно-прикладном искусстве русского народа в театре Моды «Интрига», духовной культуре.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Развивать эстетический и художественный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вкус.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Прививать интерес к русскому народному творчеству.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Передник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500174"/>
            <a:ext cx="392909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    Самой декоративной, богато украшенной частью женского русского костюма был передник, или занавеска, закрывающий женскую фигуру спереди.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    Обычно его делали из холста и орнаментировали вышивкой, тканым узором. Цветными отделочными вставками, шелковыми узорными лентами.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Головной убор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Головной убор, в народных представлениях был связан с небом, его украшали символами солнца, звезд, дерева,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птиц. Нити жемчуга и височные украшения символизировали дождевые струи. Поверх кокошника набрасывали фату из тонкой узорчатой ткани.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9" y="1052736"/>
            <a:ext cx="2880320" cy="52932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+mn-lt"/>
              </a:rPr>
              <a:t>Женские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3" descr="IMG_26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5286895" cy="4643470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184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hotofile.ru/photo/semkov/418997/567508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ttp://s001.radikal.ru/i195/1001/04/f7a54fe1b3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4572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15286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C000"/>
                </a:solidFill>
              </a:rPr>
              <a:t>1. "Сорока" с рогатой "кичкой"-Тамбовская губ., 2 пол.19в.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2. "Сорока с </a:t>
            </a:r>
            <a:r>
              <a:rPr lang="ru-RU" sz="2400" dirty="0" err="1" smtClean="0">
                <a:solidFill>
                  <a:srgbClr val="FFC000"/>
                </a:solidFill>
              </a:rPr>
              <a:t>мохрами</a:t>
            </a:r>
            <a:r>
              <a:rPr lang="ru-RU" sz="2400" dirty="0" smtClean="0">
                <a:solidFill>
                  <a:srgbClr val="FFC000"/>
                </a:solidFill>
              </a:rPr>
              <a:t>"-Орловская губ., 2 пол.19в.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857760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1.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4857760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2.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858280" cy="92869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C000"/>
                </a:solidFill>
              </a:rPr>
              <a:t>1. Кокошник -Московская губ., 2 пол.18в.            2. "Сборник"-Вологодская губ., 2 пол.19в.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3. "Повязка"-Нижегородская губ., нач.19в.         4. "Повязка"-центр России, 18в. 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s004.radikal.ru/i205/1001/28/885f46e09ef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Женские украшения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39.radikal.ru/i086/1001/e7/568ad28ac5cf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285860"/>
            <a:ext cx="4929222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621508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Девичьи </a:t>
            </a:r>
            <a:r>
              <a:rPr lang="ru-RU" sz="2800" dirty="0" err="1" smtClean="0">
                <a:solidFill>
                  <a:srgbClr val="FFC000"/>
                </a:solidFill>
              </a:rPr>
              <a:t>накосники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://www.ljplus.ru/img3/a/m/amethist_grape/gaj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071834" cy="4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621508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Гайтан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Свадебный костюм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4071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FFC000"/>
                </a:solidFill>
              </a:rPr>
              <a:t>Свадебный наряд шили задолго до торжества, так как он требовал много времени и труда. Все элементы костюма тщательно украшались, оберегали от злых сил и напастей символами и орнаментами, </a:t>
            </a:r>
          </a:p>
          <a:p>
            <a:r>
              <a:rPr lang="ru-RU" sz="2500" dirty="0" smtClean="0">
                <a:solidFill>
                  <a:srgbClr val="FFC000"/>
                </a:solidFill>
              </a:rPr>
              <a:t>утверждающими счастье, долголетие, здоровое потомство.</a:t>
            </a:r>
            <a:endParaRPr lang="ru-RU" sz="25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009" y="3108924"/>
            <a:ext cx="1324625" cy="1986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954" y="4643746"/>
            <a:ext cx="1495764" cy="2243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37" y="4643746"/>
            <a:ext cx="1427172" cy="2140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634" y="1417638"/>
            <a:ext cx="1324625" cy="1986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798" y="1355215"/>
            <a:ext cx="1447211" cy="21708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Свадебные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2" descr="IMG_26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50001" y="964389"/>
            <a:ext cx="5643602" cy="5857916"/>
          </a:xfrm>
          <a:effectLst>
            <a:softEdge rad="317500"/>
          </a:effectLst>
        </p:spPr>
      </p:pic>
      <p:pic>
        <p:nvPicPr>
          <p:cNvPr id="5" name="Содержимое 8" descr="IMG_26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893455" y="2393165"/>
            <a:ext cx="5214974" cy="30003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Мужской костюм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4" descr="сканирование00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3049"/>
            <a:ext cx="2428892" cy="4929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1571612"/>
            <a:ext cx="31432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FFC000"/>
                </a:solidFill>
              </a:rPr>
              <a:t>Костюм крестьянина на Руси состоял из портов и рубахи из домотканого холста. Рубахи носили навыпуск и подпоясывали узким поясом  или цветным шнуром.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  Порты шились неширокие, суженные к низу, до щиколотки, 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завязывались на талии шнурком – гашником. 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99" y="1851949"/>
            <a:ext cx="2709701" cy="45114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Праздничная мужская одежда, Пензенской и Вологодской губерний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003.radikal.ru/i202/1001/3f/e2568359e5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7236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Одежда на Руси.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572140"/>
            <a:ext cx="8715436" cy="114300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Одежда на Руси была свободной, длинной и необычайно красивой. Самой нарядной считалась одежда из красной ткани. </a:t>
            </a:r>
          </a:p>
          <a:p>
            <a:endParaRPr lang="ru-RU" dirty="0"/>
          </a:p>
        </p:txBody>
      </p:sp>
      <p:pic>
        <p:nvPicPr>
          <p:cNvPr id="5" name="Содержимое 17" descr="сканирование00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071546"/>
            <a:ext cx="8186766" cy="4357718"/>
          </a:xfrm>
        </p:spPr>
      </p:pic>
      <p:pic>
        <p:nvPicPr>
          <p:cNvPr id="6" name="Krasnyi_saraf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000636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72476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Рубаха украшалась вышивкой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7" descr="IMG_26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1571612"/>
            <a:ext cx="5072098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http://www.sva-slava.ru/nasledie_rukodelie/img_rushniki/rushnik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00039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Верхняя мужская одежда.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428736"/>
            <a:ext cx="3357586" cy="52864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Верхней одеждой служили зипун или кафтан из домотканого сукна, зимой – овчинные нагольные шубы.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Кафтан, надевали поверх зипуна. Для его отделки использовались петлицы на груди и по боковым разрезам, металлические, деревянные, плетеные из шнура и сделанные из искусственного жемчуга пуговицы.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Пуговица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s54.radikal.ru/i144/1002/a0/bc4a5d35f57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4000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428596" y="1428736"/>
            <a:ext cx="4429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Самой дорогой и модной вещью в костюме была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пуговица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На Руси изготовили самые крупные пуговицы размером с куриное яйцо. Пуговицы делали из золота, серебра, жемчуга, хрусталя, металлические и плетеные из канители. каждая пуговица имела свое название. Подчас пуговицы стоили дороже самого платья.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Русский народный костюм в произведениях известных художников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4" descr="IMG_15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2907" y="2214553"/>
            <a:ext cx="4429154" cy="3286148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072207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 в кокошнике.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ArgunovI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14488"/>
            <a:ext cx="3857652" cy="428628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607220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 в кокошнике.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Русский народный костюм в произведениях известных художников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6072206"/>
            <a:ext cx="4071934" cy="571504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В.Е. Маковский. Крестьянка</a:t>
            </a:r>
            <a:endParaRPr lang="ru-RU" b="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2159" y="6143644"/>
            <a:ext cx="3898931" cy="49691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А.Г.Венецианов. На пашне.</a:t>
            </a:r>
            <a:endParaRPr lang="ru-RU" b="0" dirty="0">
              <a:solidFill>
                <a:srgbClr val="FFFF00"/>
              </a:solidFill>
            </a:endParaRPr>
          </a:p>
        </p:txBody>
      </p:sp>
      <p:pic>
        <p:nvPicPr>
          <p:cNvPr id="8" name="Содержимое 5" descr="IMG_15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1643050"/>
            <a:ext cx="5357818" cy="4572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3214710" cy="4429156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214950"/>
            <a:ext cx="9001156" cy="10001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83" y="188639"/>
            <a:ext cx="1820133" cy="258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25" y="137739"/>
            <a:ext cx="1760090" cy="2632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82" y="2770002"/>
            <a:ext cx="1820135" cy="2643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73" y="1714471"/>
            <a:ext cx="4170614" cy="2780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26" y="2770002"/>
            <a:ext cx="1760090" cy="26432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Праздничная и будничная одежда.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85926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Праздничная и будничная одежда имела сложное декоративное оформление, где важную роль играла вышивка и кружевная отделка. Поэтому по обычаю девочку с малых лет начинали обучать этим непростым, но увлекательным видам творчества.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31170"/>
            <a:ext cx="3384377" cy="49661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Наибольшей яркостью всегда отличалась женская праздничная одежда молодых женщин.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00173"/>
            <a:ext cx="3240360" cy="5214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28736"/>
            <a:ext cx="3096343" cy="52863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Праздничная одежда, север России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12777"/>
            <a:ext cx="2808312" cy="5112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12776"/>
            <a:ext cx="2664296" cy="51125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Женская праздничная одежда Рязанской и Воронежской губерний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28736"/>
            <a:ext cx="2952328" cy="4880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28736"/>
            <a:ext cx="2952328" cy="48805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Женская праздничная одежда, Тамбовской и Курской губернии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00808"/>
            <a:ext cx="2880320" cy="482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00808"/>
            <a:ext cx="2736304" cy="48245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 народе русский костюм описывают так: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071547"/>
            <a:ext cx="4857784" cy="577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Заговор-заклятье.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Пойду ль я во чисто поле –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красное солнце,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светел месяц,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 полетные облака,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Стану я во чистом поле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На ровное место,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Облаками </a:t>
            </a:r>
            <a:r>
              <a:rPr lang="ru-RU" sz="2400" dirty="0" err="1" smtClean="0">
                <a:solidFill>
                  <a:srgbClr val="FFC000"/>
                </a:solidFill>
              </a:rPr>
              <a:t>облачуся</a:t>
            </a:r>
            <a:r>
              <a:rPr lang="ru-RU" sz="2400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Небесами </a:t>
            </a:r>
            <a:r>
              <a:rPr lang="ru-RU" sz="2400" dirty="0" err="1" smtClean="0">
                <a:solidFill>
                  <a:srgbClr val="FFC000"/>
                </a:solidFill>
              </a:rPr>
              <a:t>покроюся</a:t>
            </a:r>
            <a:r>
              <a:rPr lang="ru-RU" sz="2400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На главу свою кладу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Красное солнце,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Подпояшусь светлыми зорями,</a:t>
            </a:r>
          </a:p>
          <a:p>
            <a:pPr algn="ctr"/>
            <a:r>
              <a:rPr lang="ru-RU" sz="2400" dirty="0" err="1" smtClean="0">
                <a:solidFill>
                  <a:srgbClr val="FFC000"/>
                </a:solidFill>
              </a:rPr>
              <a:t>Обтычуся</a:t>
            </a:r>
            <a:r>
              <a:rPr lang="ru-RU" sz="2400" dirty="0" smtClean="0">
                <a:solidFill>
                  <a:srgbClr val="FFC000"/>
                </a:solidFill>
              </a:rPr>
              <a:t> частыми звездами,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Что вострыми стрелами –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От всякого злого недуга.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772816"/>
            <a:ext cx="3104325" cy="4752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929</Words>
  <Application>Microsoft Office PowerPoint</Application>
  <PresentationFormat>Экран (4:3)</PresentationFormat>
  <Paragraphs>102</Paragraphs>
  <Slides>35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Русский народный костюм.</vt:lpstr>
      <vt:lpstr>Цели занятия.</vt:lpstr>
      <vt:lpstr>Одежда на Руси.</vt:lpstr>
      <vt:lpstr>Праздничная и будничная одежда.</vt:lpstr>
      <vt:lpstr>Наибольшей яркостью всегда отличалась женская праздничная одежда молодых женщин. </vt:lpstr>
      <vt:lpstr>Праздничная одежда, север России</vt:lpstr>
      <vt:lpstr>Женская праздничная одежда Рязанской и Воронежской губерний</vt:lpstr>
      <vt:lpstr>Женская праздничная одежда, Тамбовской и Курской губернии</vt:lpstr>
      <vt:lpstr>В народе русский костюм описывают так:</vt:lpstr>
      <vt:lpstr>Украшения костюма</vt:lpstr>
      <vt:lpstr>Вышивка</vt:lpstr>
      <vt:lpstr>Вышивка</vt:lpstr>
      <vt:lpstr>Большую тайну хранят в себе древние славянские орнаменты. </vt:lpstr>
      <vt:lpstr>Женский  костюм</vt:lpstr>
      <vt:lpstr>Женский  костюм</vt:lpstr>
      <vt:lpstr>Рубаха</vt:lpstr>
      <vt:lpstr>Сарафан</vt:lpstr>
      <vt:lpstr>Епанечка</vt:lpstr>
      <vt:lpstr> Понёва  </vt:lpstr>
      <vt:lpstr>Передник</vt:lpstr>
      <vt:lpstr>Головной убор</vt:lpstr>
      <vt:lpstr>Женские головные уборы</vt:lpstr>
      <vt:lpstr>1. "Сорока" с рогатой "кичкой"-Тамбовская губ., 2 пол.19в.  2. "Сорока с мохрами"-Орловская губ., 2 пол.19в. </vt:lpstr>
      <vt:lpstr>1. Кокошник -Московская губ., 2 пол.18в.            2. "Сборник"-Вологодская губ., 2 пол.19в.  3. "Повязка"-Нижегородская губ., нач.19в.         4. "Повязка"-центр России, 18в. </vt:lpstr>
      <vt:lpstr>Женские украшения</vt:lpstr>
      <vt:lpstr>Свадебный костюм</vt:lpstr>
      <vt:lpstr>Свадебные головные уборы</vt:lpstr>
      <vt:lpstr>Мужской костюм</vt:lpstr>
      <vt:lpstr>Праздничная мужская одежда, Пензенской и Вологодской губерний</vt:lpstr>
      <vt:lpstr>Рубаха украшалась вышивкой</vt:lpstr>
      <vt:lpstr>Верхняя мужская одежда.</vt:lpstr>
      <vt:lpstr>Пуговица</vt:lpstr>
      <vt:lpstr>Русский народный костюм в произведениях известных художников</vt:lpstr>
      <vt:lpstr>Русский народный костюм в произведениях известных художников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костюм.</dc:title>
  <dc:creator>Елена</dc:creator>
  <cp:lastModifiedBy>Anatoly</cp:lastModifiedBy>
  <cp:revision>58</cp:revision>
  <dcterms:created xsi:type="dcterms:W3CDTF">2010-11-09T14:42:59Z</dcterms:created>
  <dcterms:modified xsi:type="dcterms:W3CDTF">2014-08-05T14:27:59Z</dcterms:modified>
</cp:coreProperties>
</file>