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8" r:id="rId2"/>
    <p:sldId id="256" r:id="rId3"/>
    <p:sldId id="261" r:id="rId4"/>
    <p:sldId id="266" r:id="rId5"/>
    <p:sldId id="263" r:id="rId6"/>
    <p:sldId id="265" r:id="rId7"/>
    <p:sldId id="262" r:id="rId8"/>
    <p:sldId id="267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9C9B1-5EEF-4F67-B5B4-140195D1AFAD}" type="datetimeFigureOut">
              <a:rPr lang="ru-RU" smtClean="0"/>
              <a:t>23.08.2014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ED8EC-8E1A-479F-B9F8-3A7BEF5D7A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8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МАОУ</a:t>
            </a:r>
            <a:r>
              <a:rPr lang="ru-RU" baseline="0" dirty="0" smtClean="0"/>
              <a:t> ДОД «Центр дополнительного образования детей» г.Балаково – </a:t>
            </a:r>
            <a:r>
              <a:rPr lang="en-US" baseline="0" dirty="0" smtClean="0"/>
              <a:t>http://www.cdo-balakovo.ru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ED8EC-8E1A-479F-B9F8-3A7BEF5D7A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0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6E1263-4970-469C-A6AB-EB9A182BE769}" type="datetimeFigureOut">
              <a:rPr lang="ru-RU" smtClean="0"/>
              <a:pPr/>
              <a:t>23.08.2014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FEAC74F-7D85-4C3B-9430-F98FBCF6783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43" y="2967335"/>
            <a:ext cx="5896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571480"/>
            <a:ext cx="750098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Аппликация из цветного песка на картоне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03648" y="5373216"/>
            <a:ext cx="669674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Автор: Колесова Оксана Васильевна,</a:t>
            </a:r>
          </a:p>
          <a:p>
            <a:pPr algn="ctr"/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методист МАОУ ДОД ЦДОД </a:t>
            </a:r>
            <a:endParaRPr lang="en-US" sz="2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г.Балаково</a:t>
            </a:r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en-US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Саратовская область</a:t>
            </a:r>
            <a:endParaRPr lang="en-US" sz="2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2014</a:t>
            </a:r>
            <a:endParaRPr lang="ru-RU" sz="2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galleryplus.ebayimg.com/ws/web/331015054277_1_0_1/1000x100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24289" y="1844824"/>
            <a:ext cx="6858000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57422" y="428604"/>
            <a:ext cx="4572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Здравствуй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песок!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1785926"/>
            <a:ext cx="342902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одном мгновении видеть вечность,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огромный мир – 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зерне песка,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единой горсти - бесконечность и</a:t>
            </a:r>
            <a:r>
              <a:rPr 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небо - в чашечке цветка! </a:t>
            </a:r>
            <a:b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Уильям Блейк. 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D:\Мои документы\Загрузки\фестиваль песка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500174"/>
            <a:ext cx="2645098" cy="2070099"/>
          </a:xfrm>
          <a:prstGeom prst="rect">
            <a:avLst/>
          </a:prstGeom>
          <a:noFill/>
        </p:spPr>
      </p:pic>
      <p:pic>
        <p:nvPicPr>
          <p:cNvPr id="1027" name="Picture 3" descr="D:\Мои документы\Загрузки\фестиваль песка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3857628"/>
            <a:ext cx="2542190" cy="2093474"/>
          </a:xfrm>
          <a:prstGeom prst="rect">
            <a:avLst/>
          </a:prstGeom>
          <a:noFill/>
        </p:spPr>
      </p:pic>
      <p:pic>
        <p:nvPicPr>
          <p:cNvPr id="1029" name="Picture 5" descr="D:\Мои документы\Загрузки\фестивальпеска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26" y="3643314"/>
            <a:ext cx="2375230" cy="2357454"/>
          </a:xfrm>
          <a:prstGeom prst="rect">
            <a:avLst/>
          </a:prstGeom>
          <a:noFill/>
        </p:spPr>
      </p:pic>
      <p:pic>
        <p:nvPicPr>
          <p:cNvPr id="1028" name="Picture 4" descr="D:\Мои документы\Загрузки\фестиваль песка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1571612"/>
            <a:ext cx="2354122" cy="182499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то5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286256"/>
            <a:ext cx="2214578" cy="240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42976" y="1285860"/>
            <a:ext cx="62150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37574" y="285729"/>
            <a:ext cx="478316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Что нам понадобится?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1" name="Picture 3" descr="Фото542"/>
          <p:cNvPicPr>
            <a:picLocks noChangeAspect="1" noChangeArrowheads="1"/>
          </p:cNvPicPr>
          <p:nvPr/>
        </p:nvPicPr>
        <p:blipFill>
          <a:blip r:embed="rId3" cstate="email">
            <a:lum bright="22000" contrast="-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4546" y="1428736"/>
            <a:ext cx="1571636" cy="198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Фото550"/>
          <p:cNvPicPr>
            <a:picLocks noChangeAspect="1" noChangeArrowheads="1"/>
          </p:cNvPicPr>
          <p:nvPr/>
        </p:nvPicPr>
        <p:blipFill>
          <a:blip r:embed="rId4" cstate="email">
            <a:lum bright="14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1500174"/>
            <a:ext cx="1814270" cy="207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Фото552"/>
          <p:cNvPicPr>
            <a:picLocks noChangeAspect="1" noChangeArrowheads="1"/>
          </p:cNvPicPr>
          <p:nvPr/>
        </p:nvPicPr>
        <p:blipFill>
          <a:blip r:embed="rId5" cstate="email">
            <a:lum bright="14000" contrast="-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214554"/>
            <a:ext cx="1955778" cy="232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Фото551"/>
          <p:cNvPicPr>
            <a:picLocks noChangeAspect="1" noChangeArrowheads="1"/>
          </p:cNvPicPr>
          <p:nvPr/>
        </p:nvPicPr>
        <p:blipFill>
          <a:blip r:embed="rId6" cstate="email">
            <a:lum bright="13000" contrast="1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3857628"/>
            <a:ext cx="198438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Фото54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3357562"/>
            <a:ext cx="2779919" cy="321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2428860" y="1214422"/>
            <a:ext cx="192882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Карандаш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857364"/>
            <a:ext cx="18573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Кисточки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86578" y="1071546"/>
            <a:ext cx="12858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Клей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143768" y="3500438"/>
            <a:ext cx="1643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Ложка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57554" y="2857496"/>
            <a:ext cx="285752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Цветной песок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85852" y="6000768"/>
            <a:ext cx="166292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Картон</a:t>
            </a:r>
            <a:endParaRPr lang="ru-RU" sz="2400" b="1" cap="none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357166"/>
            <a:ext cx="446885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Нанесение контура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Фото553"/>
          <p:cNvPicPr>
            <a:picLocks noChangeAspect="1" noChangeArrowheads="1"/>
          </p:cNvPicPr>
          <p:nvPr/>
        </p:nvPicPr>
        <p:blipFill>
          <a:blip r:embed="rId2">
            <a:lum bright="12000" contrast="21000"/>
          </a:blip>
          <a:srcRect/>
          <a:stretch>
            <a:fillRect/>
          </a:stretch>
        </p:blipFill>
        <p:spPr bwMode="auto">
          <a:xfrm>
            <a:off x="357158" y="1643050"/>
            <a:ext cx="2441521" cy="320400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027" name="Picture 3" descr="Фото557"/>
          <p:cNvPicPr>
            <a:picLocks noChangeAspect="1" noChangeArrowheads="1"/>
          </p:cNvPicPr>
          <p:nvPr/>
        </p:nvPicPr>
        <p:blipFill>
          <a:blip r:embed="rId3">
            <a:lum bright="12000" contrast="21000"/>
          </a:blip>
          <a:srcRect/>
          <a:stretch>
            <a:fillRect/>
          </a:stretch>
        </p:blipFill>
        <p:spPr bwMode="auto">
          <a:xfrm>
            <a:off x="3143240" y="2143116"/>
            <a:ext cx="2558777" cy="321471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028" name="Picture 4" descr="Фото559"/>
          <p:cNvPicPr>
            <a:picLocks noChangeAspect="1" noChangeArrowheads="1"/>
          </p:cNvPicPr>
          <p:nvPr/>
        </p:nvPicPr>
        <p:blipFill>
          <a:blip r:embed="rId4">
            <a:lum bright="12000" contrast="21000"/>
          </a:blip>
          <a:srcRect/>
          <a:stretch>
            <a:fillRect/>
          </a:stretch>
        </p:blipFill>
        <p:spPr bwMode="auto">
          <a:xfrm>
            <a:off x="6143636" y="3307375"/>
            <a:ext cx="2500330" cy="324409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14282" y="1071546"/>
            <a:ext cx="150016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Эскиз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1500174"/>
            <a:ext cx="178595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Клеем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2571744"/>
            <a:ext cx="228601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Серым песком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357166"/>
            <a:ext cx="60007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Нанесение цветного песка на картон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85926"/>
            <a:ext cx="38576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Переход от темных цветов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Фото562"/>
          <p:cNvPicPr>
            <a:picLocks noChangeAspect="1" noChangeArrowheads="1"/>
          </p:cNvPicPr>
          <p:nvPr/>
        </p:nvPicPr>
        <p:blipFill>
          <a:blip r:embed="rId2" cstate="email">
            <a:lum bright="12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3500438"/>
            <a:ext cx="2175222" cy="288600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051" name="Picture 3" descr="Фото566"/>
          <p:cNvPicPr>
            <a:picLocks noChangeAspect="1" noChangeArrowheads="1"/>
          </p:cNvPicPr>
          <p:nvPr/>
        </p:nvPicPr>
        <p:blipFill>
          <a:blip r:embed="rId3">
            <a:lum bright="12000" contrast="21000"/>
          </a:blip>
          <a:srcRect/>
          <a:stretch>
            <a:fillRect/>
          </a:stretch>
        </p:blipFill>
        <p:spPr bwMode="auto">
          <a:xfrm>
            <a:off x="2428860" y="2643182"/>
            <a:ext cx="2214578" cy="2824209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052" name="Picture 4" descr="Фото567"/>
          <p:cNvPicPr>
            <a:picLocks noChangeAspect="1" noChangeArrowheads="1"/>
          </p:cNvPicPr>
          <p:nvPr/>
        </p:nvPicPr>
        <p:blipFill>
          <a:blip r:embed="rId4">
            <a:lum bright="12000" contrast="21000"/>
          </a:blip>
          <a:srcRect/>
          <a:stretch>
            <a:fillRect/>
          </a:stretch>
        </p:blipFill>
        <p:spPr bwMode="auto">
          <a:xfrm>
            <a:off x="4714876" y="3071810"/>
            <a:ext cx="2219062" cy="289811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053" name="Picture 5" descr="Фото568"/>
          <p:cNvPicPr>
            <a:picLocks noChangeAspect="1" noChangeArrowheads="1"/>
          </p:cNvPicPr>
          <p:nvPr/>
        </p:nvPicPr>
        <p:blipFill>
          <a:blip r:embed="rId5" cstate="email">
            <a:lum bright="12000" contrast="2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1285860"/>
            <a:ext cx="2071702" cy="261977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786314" y="5929330"/>
            <a:ext cx="21431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 светлым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357166"/>
            <a:ext cx="55007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Разукрашивание картины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цветным песком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Фото572"/>
          <p:cNvPicPr>
            <a:picLocks noChangeAspect="1" noChangeArrowheads="1"/>
          </p:cNvPicPr>
          <p:nvPr/>
        </p:nvPicPr>
        <p:blipFill>
          <a:blip r:embed="rId2">
            <a:lum bright="12000" contrast="21000"/>
          </a:blip>
          <a:srcRect/>
          <a:stretch>
            <a:fillRect/>
          </a:stretch>
        </p:blipFill>
        <p:spPr bwMode="auto">
          <a:xfrm>
            <a:off x="357158" y="2071678"/>
            <a:ext cx="2635974" cy="35004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3075" name="Picture 3" descr="Фото573"/>
          <p:cNvPicPr>
            <a:picLocks noChangeAspect="1" noChangeArrowheads="1"/>
          </p:cNvPicPr>
          <p:nvPr/>
        </p:nvPicPr>
        <p:blipFill>
          <a:blip r:embed="rId3">
            <a:lum bright="12000" contrast="21000"/>
          </a:blip>
          <a:srcRect/>
          <a:stretch>
            <a:fillRect/>
          </a:stretch>
        </p:blipFill>
        <p:spPr bwMode="auto">
          <a:xfrm>
            <a:off x="3214678" y="3071810"/>
            <a:ext cx="2643206" cy="349129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3076" name="Picture 4" descr="Фото574"/>
          <p:cNvPicPr>
            <a:picLocks noChangeAspect="1" noChangeArrowheads="1"/>
          </p:cNvPicPr>
          <p:nvPr/>
        </p:nvPicPr>
        <p:blipFill>
          <a:blip r:embed="rId4" cstate="email">
            <a:lum bright="12000" contrast="2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2214554"/>
            <a:ext cx="2714644" cy="35004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14290"/>
            <a:ext cx="821537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Волшебной кисточкой превращаем  наш цветной песок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удивительные  песочные картины!</a:t>
            </a:r>
          </a:p>
          <a:p>
            <a:pPr algn="ctr"/>
            <a:endParaRPr lang="en-US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Фото575"/>
          <p:cNvPicPr>
            <a:picLocks noChangeAspect="1" noChangeArrowheads="1"/>
          </p:cNvPicPr>
          <p:nvPr/>
        </p:nvPicPr>
        <p:blipFill>
          <a:blip r:embed="rId2">
            <a:lum bright="12000" contrast="21000"/>
          </a:blip>
          <a:srcRect/>
          <a:stretch>
            <a:fillRect/>
          </a:stretch>
        </p:blipFill>
        <p:spPr bwMode="auto">
          <a:xfrm>
            <a:off x="642910" y="2571744"/>
            <a:ext cx="2938481" cy="384052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4099" name="Picture 3" descr="ХАН5"/>
          <p:cNvPicPr>
            <a:picLocks noChangeAspect="1" noChangeArrowheads="1"/>
          </p:cNvPicPr>
          <p:nvPr/>
        </p:nvPicPr>
        <p:blipFill>
          <a:blip r:embed="rId3">
            <a:lum bright="3000" contrast="15000"/>
          </a:blip>
          <a:srcRect/>
          <a:stretch>
            <a:fillRect/>
          </a:stretch>
        </p:blipFill>
        <p:spPr bwMode="auto">
          <a:xfrm>
            <a:off x="5000627" y="2428868"/>
            <a:ext cx="3353517" cy="413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user\Рабочий стол\портфолио2\Фото4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1643050"/>
            <a:ext cx="2798689" cy="3857652"/>
          </a:xfrm>
          <a:prstGeom prst="rect">
            <a:avLst/>
          </a:prstGeom>
          <a:noFill/>
        </p:spPr>
      </p:pic>
      <p:pic>
        <p:nvPicPr>
          <p:cNvPr id="7" name="Picture 3" descr="C:\Documents and Settings\user\Рабочий стол\портфолио2\Фото42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844" y="2643182"/>
            <a:ext cx="2548643" cy="380922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Picture 5" descr="C:\Documents and Settings\user\Рабочий стол\портфолио2\Фото56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357166"/>
            <a:ext cx="2928958" cy="40005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357158" y="571480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Выставка работ!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714488"/>
            <a:ext cx="821536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презентации были использованы работы воспитанников ЦДОД объединения «Художественное конструирование», 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  ДОД Демина Е.А.</a:t>
            </a:r>
          </a:p>
          <a:p>
            <a:pPr algn="ctr"/>
            <a:r>
              <a:rPr lang="ru-RU" sz="2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Разноцветный песок -</a:t>
            </a:r>
            <a:r>
              <a:rPr lang="ru-RU" sz="2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Сангина.ру</a:t>
            </a:r>
            <a:r>
              <a:rPr lang="ru-RU" sz="2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endParaRPr lang="ru-RU" sz="2400" dirty="0" smtClean="0"/>
          </a:p>
          <a:p>
            <a:pPr algn="ctr"/>
            <a:endParaRPr lang="ru-RU" sz="24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750</TotalTime>
  <Words>131</Words>
  <Application>Microsoft Office PowerPoint</Application>
  <PresentationFormat>Экран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121</cp:revision>
  <dcterms:created xsi:type="dcterms:W3CDTF">2013-01-06T14:18:44Z</dcterms:created>
  <dcterms:modified xsi:type="dcterms:W3CDTF">2014-08-23T17:15:17Z</dcterms:modified>
</cp:coreProperties>
</file>